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modernComment_11D0_4939276F.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webextensions/webextension1.xml" ContentType="application/vnd.ms-office.webextension+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2.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13.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14.xml" ContentType="application/vnd.openxmlformats-officedocument.presentationml.notesSlide+xml"/>
  <Override PartName="/ppt/charts/chart5.xml" ContentType="application/vnd.openxmlformats-officedocument.drawingml.chart+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5"/>
  </p:sldMasterIdLst>
  <p:notesMasterIdLst>
    <p:notesMasterId r:id="rId56"/>
  </p:notesMasterIdLst>
  <p:handoutMasterIdLst>
    <p:handoutMasterId r:id="rId57"/>
  </p:handoutMasterIdLst>
  <p:sldIdLst>
    <p:sldId id="260" r:id="rId6"/>
    <p:sldId id="4541" r:id="rId7"/>
    <p:sldId id="4557" r:id="rId8"/>
    <p:sldId id="4540" r:id="rId9"/>
    <p:sldId id="4558" r:id="rId10"/>
    <p:sldId id="4559" r:id="rId11"/>
    <p:sldId id="4603" r:id="rId12"/>
    <p:sldId id="4560" r:id="rId13"/>
    <p:sldId id="4561" r:id="rId14"/>
    <p:sldId id="4562" r:id="rId15"/>
    <p:sldId id="4563" r:id="rId16"/>
    <p:sldId id="4590" r:id="rId17"/>
    <p:sldId id="4591" r:id="rId18"/>
    <p:sldId id="4595" r:id="rId19"/>
    <p:sldId id="4594" r:id="rId20"/>
    <p:sldId id="4564" r:id="rId21"/>
    <p:sldId id="4565" r:id="rId22"/>
    <p:sldId id="4566" r:id="rId23"/>
    <p:sldId id="4567" r:id="rId24"/>
    <p:sldId id="4568" r:id="rId25"/>
    <p:sldId id="4569" r:id="rId26"/>
    <p:sldId id="4570" r:id="rId27"/>
    <p:sldId id="4571" r:id="rId28"/>
    <p:sldId id="4592" r:id="rId29"/>
    <p:sldId id="4602" r:id="rId30"/>
    <p:sldId id="4596" r:id="rId31"/>
    <p:sldId id="4597" r:id="rId32"/>
    <p:sldId id="4572" r:id="rId33"/>
    <p:sldId id="4573" r:id="rId34"/>
    <p:sldId id="4575" r:id="rId35"/>
    <p:sldId id="4576" r:id="rId36"/>
    <p:sldId id="4577" r:id="rId37"/>
    <p:sldId id="4578" r:id="rId38"/>
    <p:sldId id="4579" r:id="rId39"/>
    <p:sldId id="4580" r:id="rId40"/>
    <p:sldId id="4598" r:id="rId41"/>
    <p:sldId id="4601" r:id="rId42"/>
    <p:sldId id="4581" r:id="rId43"/>
    <p:sldId id="4599" r:id="rId44"/>
    <p:sldId id="4600" r:id="rId45"/>
    <p:sldId id="4582" r:id="rId46"/>
    <p:sldId id="4583" r:id="rId47"/>
    <p:sldId id="4584" r:id="rId48"/>
    <p:sldId id="4586" r:id="rId49"/>
    <p:sldId id="4585" r:id="rId50"/>
    <p:sldId id="4587" r:id="rId51"/>
    <p:sldId id="4588" r:id="rId52"/>
    <p:sldId id="4605" r:id="rId53"/>
    <p:sldId id="4604" r:id="rId54"/>
    <p:sldId id="257"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D260CE-413F-40D8-8417-65E55187ABD3}">
          <p14:sldIdLst>
            <p14:sldId id="260"/>
            <p14:sldId id="4541"/>
            <p14:sldId id="4557"/>
            <p14:sldId id="4540"/>
            <p14:sldId id="4558"/>
            <p14:sldId id="4559"/>
            <p14:sldId id="4603"/>
            <p14:sldId id="4560"/>
            <p14:sldId id="4561"/>
            <p14:sldId id="4562"/>
            <p14:sldId id="4563"/>
            <p14:sldId id="4590"/>
            <p14:sldId id="4591"/>
            <p14:sldId id="4595"/>
            <p14:sldId id="4594"/>
            <p14:sldId id="4564"/>
            <p14:sldId id="4565"/>
            <p14:sldId id="4566"/>
            <p14:sldId id="4567"/>
            <p14:sldId id="4568"/>
            <p14:sldId id="4569"/>
            <p14:sldId id="4570"/>
            <p14:sldId id="4571"/>
            <p14:sldId id="4592"/>
            <p14:sldId id="4602"/>
            <p14:sldId id="4596"/>
            <p14:sldId id="4597"/>
            <p14:sldId id="4572"/>
            <p14:sldId id="4573"/>
            <p14:sldId id="4575"/>
            <p14:sldId id="4576"/>
            <p14:sldId id="4577"/>
            <p14:sldId id="4578"/>
            <p14:sldId id="4579"/>
            <p14:sldId id="4580"/>
            <p14:sldId id="4598"/>
            <p14:sldId id="4601"/>
            <p14:sldId id="4581"/>
            <p14:sldId id="4599"/>
            <p14:sldId id="4600"/>
            <p14:sldId id="4582"/>
            <p14:sldId id="4583"/>
            <p14:sldId id="4584"/>
            <p14:sldId id="4586"/>
            <p14:sldId id="4585"/>
            <p14:sldId id="4587"/>
            <p14:sldId id="4588"/>
            <p14:sldId id="4605"/>
            <p14:sldId id="4604"/>
          </p14:sldIdLst>
        </p14:section>
        <p14:section name="Default Section" id="{A58B4594-F4B9-4975-B58F-8DE8A13FF2DA}">
          <p14:sldIdLst/>
        </p14:section>
        <p14:section name="Untitled Section" id="{B6EACC4A-4F6E-4E58-A511-8987D105B7DA}">
          <p14:sldIdLst>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EEA315-4E66-D629-29FE-05C2E227079F}" name="Shanshan YU" initials="SY" userId="S::shanshan.yu@wcoomd.org::f3f4e064-9d75-45f5-ab0e-b49ebf914eae" providerId="AD"/>
  <p188:author id="{980EDA24-2846-4F50-AD53-19A1400F6306}" name="Andrea HAMPTON" initials="AH" userId="S::andrea.hampton@wcoomd.org::5150acca-f5bd-47c9-b495-31d974be76d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6108"/>
    <a:srgbClr val="575756"/>
    <a:srgbClr val="E19A19"/>
    <a:srgbClr val="0082C3"/>
    <a:srgbClr val="FFFFFF"/>
    <a:srgbClr val="000000"/>
    <a:srgbClr val="A4C7E3"/>
    <a:srgbClr val="69A2D1"/>
    <a:srgbClr val="00C0B2"/>
    <a:srgbClr val="AAC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10"/>
    <p:restoredTop sz="94684"/>
  </p:normalViewPr>
  <p:slideViewPr>
    <p:cSldViewPr snapToGrid="0">
      <p:cViewPr>
        <p:scale>
          <a:sx n="70" d="100"/>
          <a:sy n="70" d="100"/>
        </p:scale>
        <p:origin x="488" y="9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wcoomdorg.sharepoint.com/sites/a-cip/Shared%20Documents/A-CIP%20Implementation/Bilateral/UA%20-%20Ukraine/UA%20Activities/UA-CIPS02/Data/CIPS%202_UA_Performance%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wcoomdorg.sharepoint.com/sites/a-cip/Shared%20Documents/A-CIP%20Implementation/Bilateral/UA%20-%20Ukraine/UA%20Activities/UA-CIPS02/Data/CIPS%202_UA_Performance%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wcoomdorg.sharepoint.com/sites/a-cip/Shared%20Documents/A-CIP%20Implementation/Bilateral/UA%20-%20Ukraine/UA%20Activities/UA-CIPS02/Data/CIPS%202_U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wcoomdorg.sharepoint.com/sites/a-cip/Shared%20Documents/A-CIP%20Implementation/Bilateral/UA%20-%20Ukraine/UA%20Activities/UA-CIPS02/Data/CIPS%202_U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wcoomdorg.sharepoint.com/sites/a-cip/Shared%20Documents/A-CIP%20Implementation/Bilateral/UA%20-%20Ukraine/UA%20Activities/UA-CIPS02/Data/CIPS%202_U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8367357384769E-2"/>
          <c:y val="6.6673016477759792E-2"/>
          <c:w val="0.93566402114145264"/>
          <c:h val="0.72112504652986575"/>
        </c:manualLayout>
      </c:layout>
      <c:areaChart>
        <c:grouping val="standard"/>
        <c:varyColors val="0"/>
        <c:ser>
          <c:idx val="0"/>
          <c:order val="0"/>
          <c:tx>
            <c:strRef>
              <c:f>CO!$B$1</c:f>
              <c:strCache>
                <c:ptCount val="1"/>
                <c:pt idx="0">
                  <c:v>CIPS I</c:v>
                </c:pt>
              </c:strCache>
            </c:strRef>
          </c:tx>
          <c:spPr>
            <a:solidFill>
              <a:srgbClr val="005AA7"/>
            </a:solidFill>
            <a:ln>
              <a:noFill/>
            </a:ln>
            <a:effectLst/>
          </c:spPr>
          <c:dLbls>
            <c:delete val="1"/>
          </c:dLbls>
          <c:cat>
            <c:strRef>
              <c:f>CO!$A$2:$A$11</c:f>
              <c:strCache>
                <c:ptCount val="10"/>
                <c:pt idx="0">
                  <c:v>Relationship with the Private Sector</c:v>
                </c:pt>
                <c:pt idx="1">
                  <c:v>Leadership &amp; Commitment</c:v>
                </c:pt>
                <c:pt idx="2">
                  <c:v>Code of Conduct</c:v>
                </c:pt>
                <c:pt idx="3">
                  <c:v>Audit &amp; Investigation</c:v>
                </c:pt>
                <c:pt idx="4">
                  <c:v>Morale &amp; Organizational Culture</c:v>
                </c:pt>
                <c:pt idx="5">
                  <c:v>Automation</c:v>
                </c:pt>
                <c:pt idx="6">
                  <c:v>Regulatory Framework</c:v>
                </c:pt>
                <c:pt idx="7">
                  <c:v>Reform &amp; Modernization</c:v>
                </c:pt>
                <c:pt idx="8">
                  <c:v>Human Resource Management</c:v>
                </c:pt>
                <c:pt idx="9">
                  <c:v>Transparency</c:v>
                </c:pt>
              </c:strCache>
            </c:strRef>
          </c:cat>
          <c:val>
            <c:numRef>
              <c:f>CO!$B$2:$B$11</c:f>
              <c:numCache>
                <c:formatCode>0.00</c:formatCode>
                <c:ptCount val="10"/>
                <c:pt idx="0">
                  <c:v>2.8883928571428572</c:v>
                </c:pt>
                <c:pt idx="1">
                  <c:v>2.7267219387755106</c:v>
                </c:pt>
                <c:pt idx="2">
                  <c:v>2.7413265705258545</c:v>
                </c:pt>
                <c:pt idx="3">
                  <c:v>2.6869685738789513</c:v>
                </c:pt>
                <c:pt idx="4">
                  <c:v>2.5952380952380953</c:v>
                </c:pt>
                <c:pt idx="5">
                  <c:v>2.4765625</c:v>
                </c:pt>
                <c:pt idx="6">
                  <c:v>2.405357142857143</c:v>
                </c:pt>
                <c:pt idx="7">
                  <c:v>2.4084821428571428</c:v>
                </c:pt>
                <c:pt idx="8">
                  <c:v>1.9947916666666667</c:v>
                </c:pt>
                <c:pt idx="9">
                  <c:v>2.0602678571428572</c:v>
                </c:pt>
              </c:numCache>
            </c:numRef>
          </c:val>
          <c:extLst>
            <c:ext xmlns:c16="http://schemas.microsoft.com/office/drawing/2014/chart" uri="{C3380CC4-5D6E-409C-BE32-E72D297353CC}">
              <c16:uniqueId val="{00000000-D7A3-430F-877F-1D1B17B1E992}"/>
            </c:ext>
          </c:extLst>
        </c:ser>
        <c:dLbls>
          <c:showLegendKey val="0"/>
          <c:showVal val="1"/>
          <c:showCatName val="0"/>
          <c:showSerName val="0"/>
          <c:showPercent val="0"/>
          <c:showBubbleSize val="0"/>
        </c:dLbls>
        <c:axId val="2067586896"/>
        <c:axId val="2067587376"/>
      </c:areaChart>
      <c:barChart>
        <c:barDir val="col"/>
        <c:grouping val="clustered"/>
        <c:varyColors val="0"/>
        <c:ser>
          <c:idx val="1"/>
          <c:order val="1"/>
          <c:tx>
            <c:strRef>
              <c:f>CO!$C$1</c:f>
              <c:strCache>
                <c:ptCount val="1"/>
                <c:pt idx="0">
                  <c:v>CIPS II</c:v>
                </c:pt>
              </c:strCache>
            </c:strRef>
          </c:tx>
          <c:spPr>
            <a:solidFill>
              <a:schemeClr val="bg1">
                <a:lumMod val="95000"/>
              </a:schemeClr>
            </a:solidFill>
            <a:ln>
              <a:solidFill>
                <a:srgbClr val="005AA7"/>
              </a:solidFill>
            </a:ln>
            <a:effectLst/>
          </c:spPr>
          <c:invertIfNegative val="0"/>
          <c:dLbls>
            <c:dLbl>
              <c:idx val="0"/>
              <c:tx>
                <c:rich>
                  <a:bodyPr/>
                  <a:lstStyle/>
                  <a:p>
                    <a:fld id="{A6EA90E1-77BC-421C-AF7C-511BC4C5EF38}" type="CELLRANGE">
                      <a:rPr lang="en-US"/>
                      <a:pPr/>
                      <a:t>[ДИАПАЗОН ЯЧЕЕК]</a:t>
                    </a:fld>
                    <a:endParaRPr lang="en-US" baseline="0"/>
                  </a:p>
                  <a:p>
                    <a:fld id="{912C6868-8B93-4729-A53C-D7A8BEE59F23}"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D7A3-430F-877F-1D1B17B1E992}"/>
                </c:ext>
              </c:extLst>
            </c:dLbl>
            <c:dLbl>
              <c:idx val="1"/>
              <c:tx>
                <c:rich>
                  <a:bodyPr/>
                  <a:lstStyle/>
                  <a:p>
                    <a:fld id="{802EA88B-1040-47BD-A8BC-3407FED4FE61}" type="CELLRANGE">
                      <a:rPr lang="en-US"/>
                      <a:pPr/>
                      <a:t>[ДИАПАЗОН ЯЧЕЕК]</a:t>
                    </a:fld>
                    <a:endParaRPr lang="en-US" baseline="0"/>
                  </a:p>
                  <a:p>
                    <a:fld id="{EAC40676-6606-4BE0-B0BC-2BB4D21E53A4}"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D7A3-430F-877F-1D1B17B1E992}"/>
                </c:ext>
              </c:extLst>
            </c:dLbl>
            <c:dLbl>
              <c:idx val="2"/>
              <c:tx>
                <c:rich>
                  <a:bodyPr/>
                  <a:lstStyle/>
                  <a:p>
                    <a:fld id="{5C2DBFB0-2C44-4B03-A787-8C4D5460DE6F}" type="CELLRANGE">
                      <a:rPr lang="en-US"/>
                      <a:pPr/>
                      <a:t>[ДИАПАЗОН ЯЧЕЕК]</a:t>
                    </a:fld>
                    <a:endParaRPr lang="en-US" baseline="0"/>
                  </a:p>
                  <a:p>
                    <a:fld id="{5351A25D-9E85-464A-9305-2836DA964002}"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D7A3-430F-877F-1D1B17B1E992}"/>
                </c:ext>
              </c:extLst>
            </c:dLbl>
            <c:dLbl>
              <c:idx val="3"/>
              <c:tx>
                <c:rich>
                  <a:bodyPr/>
                  <a:lstStyle/>
                  <a:p>
                    <a:fld id="{DF87EDD2-BF01-4E09-B3AE-B74C98B947A8}" type="CELLRANGE">
                      <a:rPr lang="en-US"/>
                      <a:pPr/>
                      <a:t>[ДИАПАЗОН ЯЧЕЕК]</a:t>
                    </a:fld>
                    <a:endParaRPr lang="en-US" baseline="0"/>
                  </a:p>
                  <a:p>
                    <a:fld id="{50C63EAD-83DC-4CAF-9AEF-E18F718FF8C7}"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D7A3-430F-877F-1D1B17B1E992}"/>
                </c:ext>
              </c:extLst>
            </c:dLbl>
            <c:dLbl>
              <c:idx val="4"/>
              <c:tx>
                <c:rich>
                  <a:bodyPr/>
                  <a:lstStyle/>
                  <a:p>
                    <a:fld id="{0E14D9DC-981D-436D-95F1-7251037C0161}" type="CELLRANGE">
                      <a:rPr lang="en-US"/>
                      <a:pPr/>
                      <a:t>[ДИАПАЗОН ЯЧЕЕК]</a:t>
                    </a:fld>
                    <a:endParaRPr lang="en-US" baseline="0"/>
                  </a:p>
                  <a:p>
                    <a:fld id="{03C05396-3A67-49E0-8B64-3F60D227D5E5}"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D7A3-430F-877F-1D1B17B1E992}"/>
                </c:ext>
              </c:extLst>
            </c:dLbl>
            <c:dLbl>
              <c:idx val="5"/>
              <c:tx>
                <c:rich>
                  <a:bodyPr/>
                  <a:lstStyle/>
                  <a:p>
                    <a:fld id="{FBBCE067-EFE5-453C-97C7-5BB495719D6C}" type="CELLRANGE">
                      <a:rPr lang="en-US"/>
                      <a:pPr/>
                      <a:t>[ДИАПАЗОН ЯЧЕЕК]</a:t>
                    </a:fld>
                    <a:endParaRPr lang="en-US" baseline="0"/>
                  </a:p>
                  <a:p>
                    <a:fld id="{5F6A9D85-29E7-4491-A736-69D44214C041}"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D7A3-430F-877F-1D1B17B1E992}"/>
                </c:ext>
              </c:extLst>
            </c:dLbl>
            <c:dLbl>
              <c:idx val="6"/>
              <c:tx>
                <c:rich>
                  <a:bodyPr/>
                  <a:lstStyle/>
                  <a:p>
                    <a:fld id="{8EDF54D1-7A97-4EF6-BFC6-259EB74E015F}" type="CELLRANGE">
                      <a:rPr lang="en-US"/>
                      <a:pPr/>
                      <a:t>[ДИАПАЗОН ЯЧЕЕК]</a:t>
                    </a:fld>
                    <a:endParaRPr lang="en-US" baseline="0"/>
                  </a:p>
                  <a:p>
                    <a:fld id="{D911FDEA-4DBA-4CCA-9F0E-F6B0EC05DB43}"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D7A3-430F-877F-1D1B17B1E992}"/>
                </c:ext>
              </c:extLst>
            </c:dLbl>
            <c:dLbl>
              <c:idx val="7"/>
              <c:layout>
                <c:manualLayout>
                  <c:x val="-1.1034742715510287E-16"/>
                  <c:y val="-1.5049579476829245E-2"/>
                </c:manualLayout>
              </c:layout>
              <c:tx>
                <c:rich>
                  <a:bodyPr/>
                  <a:lstStyle/>
                  <a:p>
                    <a:fld id="{EAACF12C-4CE3-49A2-8D05-E9FE97C9D510}" type="CELLRANGE">
                      <a:rPr lang="en-US"/>
                      <a:pPr/>
                      <a:t>[ДИАПАЗОН ЯЧЕЕК]</a:t>
                    </a:fld>
                    <a:endParaRPr lang="en-US" baseline="0"/>
                  </a:p>
                  <a:p>
                    <a:fld id="{76AEB64A-870E-4748-9173-3BCC3DE37300}"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D7A3-430F-877F-1D1B17B1E992}"/>
                </c:ext>
              </c:extLst>
            </c:dLbl>
            <c:dLbl>
              <c:idx val="8"/>
              <c:tx>
                <c:rich>
                  <a:bodyPr/>
                  <a:lstStyle/>
                  <a:p>
                    <a:fld id="{C5B52324-B3A1-4569-B87B-08463D14D797}" type="CELLRANGE">
                      <a:rPr lang="en-US"/>
                      <a:pPr/>
                      <a:t>[ДИАПАЗОН ЯЧЕЕК]</a:t>
                    </a:fld>
                    <a:endParaRPr lang="en-US" baseline="0"/>
                  </a:p>
                  <a:p>
                    <a:fld id="{C1B05845-5112-4DC1-9819-382958B10634}"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D7A3-430F-877F-1D1B17B1E992}"/>
                </c:ext>
              </c:extLst>
            </c:dLbl>
            <c:dLbl>
              <c:idx val="9"/>
              <c:tx>
                <c:rich>
                  <a:bodyPr/>
                  <a:lstStyle/>
                  <a:p>
                    <a:fld id="{FBDD60D6-67C0-4C7E-B6D6-42E977CC7818}" type="CELLRANGE">
                      <a:rPr lang="en-US"/>
                      <a:pPr/>
                      <a:t>[ДИАПАЗОН ЯЧЕЕК]</a:t>
                    </a:fld>
                    <a:endParaRPr lang="en-US" baseline="0"/>
                  </a:p>
                  <a:p>
                    <a:fld id="{02D6D197-FC38-4673-9831-E6CC4652BDF9}"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D7A3-430F-877F-1D1B17B1E992}"/>
                </c:ext>
              </c:extLst>
            </c:dLbl>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CO!$A$2:$A$11</c:f>
              <c:strCache>
                <c:ptCount val="10"/>
                <c:pt idx="0">
                  <c:v>Relationship with the Private Sector</c:v>
                </c:pt>
                <c:pt idx="1">
                  <c:v>Leadership &amp; Commitment</c:v>
                </c:pt>
                <c:pt idx="2">
                  <c:v>Code of Conduct</c:v>
                </c:pt>
                <c:pt idx="3">
                  <c:v>Audit &amp; Investigation</c:v>
                </c:pt>
                <c:pt idx="4">
                  <c:v>Morale &amp; Organizational Culture</c:v>
                </c:pt>
                <c:pt idx="5">
                  <c:v>Automation</c:v>
                </c:pt>
                <c:pt idx="6">
                  <c:v>Regulatory Framework</c:v>
                </c:pt>
                <c:pt idx="7">
                  <c:v>Reform &amp; Modernization</c:v>
                </c:pt>
                <c:pt idx="8">
                  <c:v>Human Resource Management</c:v>
                </c:pt>
                <c:pt idx="9">
                  <c:v>Transparency</c:v>
                </c:pt>
              </c:strCache>
            </c:strRef>
          </c:cat>
          <c:val>
            <c:numRef>
              <c:f>CO!$C$2:$C$11</c:f>
              <c:numCache>
                <c:formatCode>0.00</c:formatCode>
                <c:ptCount val="10"/>
                <c:pt idx="0">
                  <c:v>2.8137651821862346</c:v>
                </c:pt>
                <c:pt idx="1">
                  <c:v>2.6876807403123197</c:v>
                </c:pt>
                <c:pt idx="2">
                  <c:v>2.6796310629514966</c:v>
                </c:pt>
                <c:pt idx="3">
                  <c:v>2.6425060133113973</c:v>
                </c:pt>
                <c:pt idx="4">
                  <c:v>2.5748194014447883</c:v>
                </c:pt>
                <c:pt idx="5">
                  <c:v>2.4698737794713024</c:v>
                </c:pt>
                <c:pt idx="6">
                  <c:v>2.4016670635865678</c:v>
                </c:pt>
                <c:pt idx="7">
                  <c:v>2.2809002143367469</c:v>
                </c:pt>
                <c:pt idx="8">
                  <c:v>2.1652774470111931</c:v>
                </c:pt>
                <c:pt idx="9">
                  <c:v>2.021790902595856</c:v>
                </c:pt>
              </c:numCache>
            </c:numRef>
          </c:val>
          <c:extLst>
            <c:ext xmlns:c15="http://schemas.microsoft.com/office/drawing/2012/chart" uri="{02D57815-91ED-43cb-92C2-25804820EDAC}">
              <c15:datalabelsRange>
                <c15:f>CO!$D$2:$D$11</c15:f>
                <c15:dlblRangeCache>
                  <c:ptCount val="10"/>
                  <c:pt idx="0">
                    <c:v>-2.6%</c:v>
                  </c:pt>
                  <c:pt idx="1">
                    <c:v>-1.4%</c:v>
                  </c:pt>
                  <c:pt idx="2">
                    <c:v>-2.3%</c:v>
                  </c:pt>
                  <c:pt idx="3">
                    <c:v>-1.7%</c:v>
                  </c:pt>
                  <c:pt idx="4">
                    <c:v>-0.8%</c:v>
                  </c:pt>
                  <c:pt idx="5">
                    <c:v>-0.3%</c:v>
                  </c:pt>
                  <c:pt idx="6">
                    <c:v>-0.2%</c:v>
                  </c:pt>
                  <c:pt idx="7">
                    <c:v>-5.3%</c:v>
                  </c:pt>
                  <c:pt idx="8">
                    <c:v>8.5%</c:v>
                  </c:pt>
                  <c:pt idx="9">
                    <c:v>-1.9%</c:v>
                  </c:pt>
                </c15:dlblRangeCache>
              </c15:datalabelsRange>
            </c:ext>
            <c:ext xmlns:c16="http://schemas.microsoft.com/office/drawing/2014/chart" uri="{C3380CC4-5D6E-409C-BE32-E72D297353CC}">
              <c16:uniqueId val="{0000000B-D7A3-430F-877F-1D1B17B1E992}"/>
            </c:ext>
          </c:extLst>
        </c:ser>
        <c:dLbls>
          <c:showLegendKey val="0"/>
          <c:showVal val="1"/>
          <c:showCatName val="0"/>
          <c:showSerName val="0"/>
          <c:showPercent val="0"/>
          <c:showBubbleSize val="0"/>
        </c:dLbls>
        <c:gapWidth val="219"/>
        <c:axId val="2067586896"/>
        <c:axId val="2067587376"/>
      </c:barChart>
      <c:catAx>
        <c:axId val="206758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crossAx val="2067587376"/>
        <c:crosses val="autoZero"/>
        <c:auto val="1"/>
        <c:lblAlgn val="ctr"/>
        <c:lblOffset val="100"/>
        <c:noMultiLvlLbl val="0"/>
      </c:catAx>
      <c:valAx>
        <c:axId val="2067587376"/>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crossAx val="206758689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latin typeface="Arial" panose="020B0604020202020204" pitchFamily="34" charset="0"/>
          <a:cs typeface="Arial" panose="020B0604020202020204" pitchFamily="34" charset="0"/>
        </a:defRPr>
      </a:pPr>
      <a:endParaRPr lang="en-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PS!$B$1</c:f>
              <c:strCache>
                <c:ptCount val="1"/>
                <c:pt idx="0">
                  <c:v>CIPS I</c:v>
                </c:pt>
              </c:strCache>
            </c:strRef>
          </c:tx>
          <c:spPr>
            <a:solidFill>
              <a:schemeClr val="bg1">
                <a:lumMod val="50000"/>
              </a:schemeClr>
            </a:solidFill>
            <a:ln>
              <a:noFill/>
            </a:ln>
            <a:effectLst/>
          </c:spPr>
          <c:dLbls>
            <c:delete val="1"/>
          </c:dLbls>
          <c:cat>
            <c:strRef>
              <c:f>PS!$A$2:$A$10</c:f>
              <c:strCache>
                <c:ptCount val="9"/>
                <c:pt idx="0">
                  <c:v>Code of Conduct</c:v>
                </c:pt>
                <c:pt idx="1">
                  <c:v>Leadership &amp; Commitment</c:v>
                </c:pt>
                <c:pt idx="2">
                  <c:v>Morale &amp; Organizational Culture</c:v>
                </c:pt>
                <c:pt idx="3">
                  <c:v>Transparency</c:v>
                </c:pt>
                <c:pt idx="4">
                  <c:v>Relationship with the Private Sector</c:v>
                </c:pt>
                <c:pt idx="5">
                  <c:v>Reform &amp; Modernization</c:v>
                </c:pt>
                <c:pt idx="6">
                  <c:v>Automation</c:v>
                </c:pt>
                <c:pt idx="7">
                  <c:v>Audit &amp; Investigation</c:v>
                </c:pt>
                <c:pt idx="8">
                  <c:v>Regulatory Framework</c:v>
                </c:pt>
              </c:strCache>
            </c:strRef>
          </c:cat>
          <c:val>
            <c:numRef>
              <c:f>PS!$B$2:$B$10</c:f>
              <c:numCache>
                <c:formatCode>0.00</c:formatCode>
                <c:ptCount val="9"/>
                <c:pt idx="0">
                  <c:v>2.4989517819706499</c:v>
                </c:pt>
                <c:pt idx="1">
                  <c:v>2.4982529699510834</c:v>
                </c:pt>
                <c:pt idx="2">
                  <c:v>2.4109014675052411</c:v>
                </c:pt>
                <c:pt idx="3">
                  <c:v>2.2658979734451434</c:v>
                </c:pt>
                <c:pt idx="4">
                  <c:v>2.1457023060796647</c:v>
                </c:pt>
                <c:pt idx="5">
                  <c:v>2.2320673037654171</c:v>
                </c:pt>
                <c:pt idx="6">
                  <c:v>2.2274633123689727</c:v>
                </c:pt>
                <c:pt idx="7">
                  <c:v>2.4827586206896552</c:v>
                </c:pt>
                <c:pt idx="8">
                  <c:v>1.9366876310272538</c:v>
                </c:pt>
              </c:numCache>
            </c:numRef>
          </c:val>
          <c:extLst>
            <c:ext xmlns:c16="http://schemas.microsoft.com/office/drawing/2014/chart" uri="{C3380CC4-5D6E-409C-BE32-E72D297353CC}">
              <c16:uniqueId val="{00000000-9449-4A7A-90C8-5A4731A7C289}"/>
            </c:ext>
          </c:extLst>
        </c:ser>
        <c:dLbls>
          <c:showLegendKey val="0"/>
          <c:showVal val="1"/>
          <c:showCatName val="0"/>
          <c:showSerName val="0"/>
          <c:showPercent val="0"/>
          <c:showBubbleSize val="0"/>
        </c:dLbls>
        <c:axId val="2067586896"/>
        <c:axId val="2067587376"/>
      </c:areaChart>
      <c:barChart>
        <c:barDir val="col"/>
        <c:grouping val="clustered"/>
        <c:varyColors val="0"/>
        <c:ser>
          <c:idx val="1"/>
          <c:order val="1"/>
          <c:tx>
            <c:strRef>
              <c:f>PS!$C$1</c:f>
              <c:strCache>
                <c:ptCount val="1"/>
                <c:pt idx="0">
                  <c:v>CIPS II</c:v>
                </c:pt>
              </c:strCache>
            </c:strRef>
          </c:tx>
          <c:spPr>
            <a:solidFill>
              <a:schemeClr val="bg1"/>
            </a:solidFill>
            <a:ln>
              <a:solidFill>
                <a:schemeClr val="tx2"/>
              </a:solidFill>
            </a:ln>
            <a:effectLst/>
          </c:spPr>
          <c:invertIfNegative val="0"/>
          <c:dLbls>
            <c:dLbl>
              <c:idx val="0"/>
              <c:tx>
                <c:rich>
                  <a:bodyPr/>
                  <a:lstStyle/>
                  <a:p>
                    <a:fld id="{2FC708D6-C517-4B22-80A5-E801FA73111E}" type="CELLRANGE">
                      <a:rPr lang="en-US"/>
                      <a:pPr/>
                      <a:t>[ДИАПАЗОН ЯЧЕЕК]</a:t>
                    </a:fld>
                    <a:endParaRPr lang="en-US" baseline="0"/>
                  </a:p>
                  <a:p>
                    <a:fld id="{D7F76ED5-5EE3-47C8-B159-7E9E436075F5}"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9449-4A7A-90C8-5A4731A7C289}"/>
                </c:ext>
              </c:extLst>
            </c:dLbl>
            <c:dLbl>
              <c:idx val="1"/>
              <c:tx>
                <c:rich>
                  <a:bodyPr/>
                  <a:lstStyle/>
                  <a:p>
                    <a:fld id="{B0F82CDA-C264-49F3-B884-4FA2597E7965}" type="CELLRANGE">
                      <a:rPr lang="en-US"/>
                      <a:pPr/>
                      <a:t>[ДИАПАЗОН ЯЧЕЕК]</a:t>
                    </a:fld>
                    <a:endParaRPr lang="en-US" baseline="0"/>
                  </a:p>
                  <a:p>
                    <a:fld id="{3A816E51-2A82-46DA-A275-4124636165E5}"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9449-4A7A-90C8-5A4731A7C289}"/>
                </c:ext>
              </c:extLst>
            </c:dLbl>
            <c:dLbl>
              <c:idx val="2"/>
              <c:tx>
                <c:rich>
                  <a:bodyPr/>
                  <a:lstStyle/>
                  <a:p>
                    <a:fld id="{7EF732B8-BEA9-43CA-85A8-46347FC7FCC9}" type="CELLRANGE">
                      <a:rPr lang="en-US"/>
                      <a:pPr/>
                      <a:t>[ДИАПАЗОН ЯЧЕЕК]</a:t>
                    </a:fld>
                    <a:endParaRPr lang="en-US" baseline="0"/>
                  </a:p>
                  <a:p>
                    <a:fld id="{586537B8-71A3-4109-A6AD-0ADEE9540366}"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9449-4A7A-90C8-5A4731A7C289}"/>
                </c:ext>
              </c:extLst>
            </c:dLbl>
            <c:dLbl>
              <c:idx val="3"/>
              <c:tx>
                <c:rich>
                  <a:bodyPr/>
                  <a:lstStyle/>
                  <a:p>
                    <a:fld id="{92B7B321-4078-4580-A143-EDCBB282CEFE}" type="CELLRANGE">
                      <a:rPr lang="en-US"/>
                      <a:pPr/>
                      <a:t>[ДИАПАЗОН ЯЧЕЕК]</a:t>
                    </a:fld>
                    <a:endParaRPr lang="en-US" baseline="0"/>
                  </a:p>
                  <a:p>
                    <a:fld id="{B9ED6471-5C27-47DC-97A2-6366E9C14174}"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9449-4A7A-90C8-5A4731A7C289}"/>
                </c:ext>
              </c:extLst>
            </c:dLbl>
            <c:dLbl>
              <c:idx val="4"/>
              <c:tx>
                <c:rich>
                  <a:bodyPr/>
                  <a:lstStyle/>
                  <a:p>
                    <a:fld id="{443E942A-B24E-4785-AAF0-65145074C4A0}" type="CELLRANGE">
                      <a:rPr lang="en-US"/>
                      <a:pPr/>
                      <a:t>[ДИАПАЗОН ЯЧЕЕК]</a:t>
                    </a:fld>
                    <a:endParaRPr lang="en-US" baseline="0"/>
                  </a:p>
                  <a:p>
                    <a:fld id="{B6BAF47F-7743-4704-BA1E-198C3E37D8C0}"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9449-4A7A-90C8-5A4731A7C289}"/>
                </c:ext>
              </c:extLst>
            </c:dLbl>
            <c:dLbl>
              <c:idx val="5"/>
              <c:tx>
                <c:rich>
                  <a:bodyPr/>
                  <a:lstStyle/>
                  <a:p>
                    <a:fld id="{8437AD3E-E857-4D25-B796-9DB283163FFC}" type="CELLRANGE">
                      <a:rPr lang="en-US"/>
                      <a:pPr/>
                      <a:t>[ДИАПАЗОН ЯЧЕЕК]</a:t>
                    </a:fld>
                    <a:endParaRPr lang="en-US" baseline="0"/>
                  </a:p>
                  <a:p>
                    <a:fld id="{7BBAF75F-2AB8-4DAB-A93D-8F0088BF89D0}"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9449-4A7A-90C8-5A4731A7C289}"/>
                </c:ext>
              </c:extLst>
            </c:dLbl>
            <c:dLbl>
              <c:idx val="6"/>
              <c:tx>
                <c:rich>
                  <a:bodyPr/>
                  <a:lstStyle/>
                  <a:p>
                    <a:fld id="{B0D0D4CC-658C-421C-BBC2-87A4D06C5BBA}" type="CELLRANGE">
                      <a:rPr lang="en-US"/>
                      <a:pPr/>
                      <a:t>[ДИАПАЗОН ЯЧЕЕК]</a:t>
                    </a:fld>
                    <a:endParaRPr lang="en-US" baseline="0"/>
                  </a:p>
                  <a:p>
                    <a:fld id="{C3D737EC-9455-4D45-BD97-21830348B805}"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9449-4A7A-90C8-5A4731A7C289}"/>
                </c:ext>
              </c:extLst>
            </c:dLbl>
            <c:dLbl>
              <c:idx val="7"/>
              <c:layout>
                <c:manualLayout>
                  <c:x val="0"/>
                  <c:y val="-4.3612453032742887E-2"/>
                </c:manualLayout>
              </c:layout>
              <c:tx>
                <c:rich>
                  <a:bodyPr/>
                  <a:lstStyle/>
                  <a:p>
                    <a:fld id="{D99865DC-1D60-4C2C-9B49-80C8D96957FD}" type="CELLRANGE">
                      <a:rPr lang="en-US"/>
                      <a:pPr/>
                      <a:t>[ДИАПАЗОН ЯЧЕЕК]</a:t>
                    </a:fld>
                    <a:endParaRPr lang="en-US" baseline="0"/>
                  </a:p>
                  <a:p>
                    <a:fld id="{C4D68568-E518-466E-B9ED-0E66B217E3D0}"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9449-4A7A-90C8-5A4731A7C289}"/>
                </c:ext>
              </c:extLst>
            </c:dLbl>
            <c:dLbl>
              <c:idx val="8"/>
              <c:tx>
                <c:rich>
                  <a:bodyPr/>
                  <a:lstStyle/>
                  <a:p>
                    <a:fld id="{ABD3EABC-19C7-4219-A6A0-075B02DA362D}" type="CELLRANGE">
                      <a:rPr lang="en-US"/>
                      <a:pPr/>
                      <a:t>[ДИАПАЗОН ЯЧЕЕК]</a:t>
                    </a:fld>
                    <a:endParaRPr lang="en-US" baseline="0"/>
                  </a:p>
                  <a:p>
                    <a:fld id="{44EA2F4F-89CF-4134-9439-E8F90603407A}"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9449-4A7A-90C8-5A4731A7C289}"/>
                </c:ext>
              </c:extLst>
            </c:dLbl>
            <c:dLbl>
              <c:idx val="9"/>
              <c:tx>
                <c:rich>
                  <a:bodyPr/>
                  <a:lstStyle/>
                  <a:p>
                    <a:fld id="{84E4E81F-182E-485D-84CE-0BD90EB69851}" type="CELLRANGE">
                      <a:rPr lang="en-US"/>
                      <a:pPr/>
                      <a:t>[ДИАПАЗОН ЯЧЕЕК]</a:t>
                    </a:fld>
                    <a:endParaRPr lang="en-US" baseline="0"/>
                  </a:p>
                  <a:p>
                    <a:fld id="{ABB39190-B1EE-4849-9B09-32E5098E08AE}" type="VALUE">
                      <a:rPr lang="en-US"/>
                      <a:pPr/>
                      <a:t>[ЗНАЧЕНИЕ]</a:t>
                    </a:fld>
                    <a:endParaRPr lang="ru-UA"/>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9449-4A7A-90C8-5A4731A7C289}"/>
                </c:ext>
              </c:extLst>
            </c:dLbl>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PS!$A$2:$A$10</c:f>
              <c:strCache>
                <c:ptCount val="9"/>
                <c:pt idx="0">
                  <c:v>Code of Conduct</c:v>
                </c:pt>
                <c:pt idx="1">
                  <c:v>Leadership &amp; Commitment</c:v>
                </c:pt>
                <c:pt idx="2">
                  <c:v>Morale &amp; Organizational Culture</c:v>
                </c:pt>
                <c:pt idx="3">
                  <c:v>Transparency</c:v>
                </c:pt>
                <c:pt idx="4">
                  <c:v>Relationship with the Private Sector</c:v>
                </c:pt>
                <c:pt idx="5">
                  <c:v>Reform &amp; Modernization</c:v>
                </c:pt>
                <c:pt idx="6">
                  <c:v>Automation</c:v>
                </c:pt>
                <c:pt idx="7">
                  <c:v>Audit &amp; Investigation</c:v>
                </c:pt>
                <c:pt idx="8">
                  <c:v>Regulatory Framework</c:v>
                </c:pt>
              </c:strCache>
            </c:strRef>
          </c:cat>
          <c:val>
            <c:numRef>
              <c:f>PS!$C$2:$C$10</c:f>
              <c:numCache>
                <c:formatCode>0.00</c:formatCode>
                <c:ptCount val="9"/>
                <c:pt idx="0">
                  <c:v>2.5083867032631897</c:v>
                </c:pt>
                <c:pt idx="1">
                  <c:v>2.4961878621530955</c:v>
                </c:pt>
                <c:pt idx="2">
                  <c:v>2.4757548032936869</c:v>
                </c:pt>
                <c:pt idx="3">
                  <c:v>2.313052759987801</c:v>
                </c:pt>
                <c:pt idx="4">
                  <c:v>2.3008234217749313</c:v>
                </c:pt>
                <c:pt idx="5">
                  <c:v>2.2837816816798377</c:v>
                </c:pt>
                <c:pt idx="6">
                  <c:v>2.2470265324794143</c:v>
                </c:pt>
                <c:pt idx="7">
                  <c:v>2.2205882352941178</c:v>
                </c:pt>
                <c:pt idx="8">
                  <c:v>2.0199451052150041</c:v>
                </c:pt>
              </c:numCache>
            </c:numRef>
          </c:val>
          <c:extLst>
            <c:ext xmlns:c15="http://schemas.microsoft.com/office/drawing/2012/chart" uri="{02D57815-91ED-43cb-92C2-25804820EDAC}">
              <c15:datalabelsRange>
                <c15:f>PS!$D$2:$D$10</c15:f>
                <c15:dlblRangeCache>
                  <c:ptCount val="9"/>
                  <c:pt idx="0">
                    <c:v>0.4%</c:v>
                  </c:pt>
                  <c:pt idx="1">
                    <c:v>-0.1%</c:v>
                  </c:pt>
                  <c:pt idx="2">
                    <c:v>2.7%</c:v>
                  </c:pt>
                  <c:pt idx="3">
                    <c:v>2.1%</c:v>
                  </c:pt>
                  <c:pt idx="4">
                    <c:v>7.2%</c:v>
                  </c:pt>
                  <c:pt idx="5">
                    <c:v>2.3%</c:v>
                  </c:pt>
                  <c:pt idx="6">
                    <c:v>0.9%</c:v>
                  </c:pt>
                  <c:pt idx="7">
                    <c:v>-10.6%</c:v>
                  </c:pt>
                  <c:pt idx="8">
                    <c:v>4.3%</c:v>
                  </c:pt>
                </c15:dlblRangeCache>
              </c15:datalabelsRange>
            </c:ext>
            <c:ext xmlns:c16="http://schemas.microsoft.com/office/drawing/2014/chart" uri="{C3380CC4-5D6E-409C-BE32-E72D297353CC}">
              <c16:uniqueId val="{0000000B-9449-4A7A-90C8-5A4731A7C289}"/>
            </c:ext>
          </c:extLst>
        </c:ser>
        <c:dLbls>
          <c:showLegendKey val="0"/>
          <c:showVal val="1"/>
          <c:showCatName val="0"/>
          <c:showSerName val="0"/>
          <c:showPercent val="0"/>
          <c:showBubbleSize val="0"/>
        </c:dLbls>
        <c:gapWidth val="219"/>
        <c:axId val="2067586896"/>
        <c:axId val="2067587376"/>
      </c:barChart>
      <c:catAx>
        <c:axId val="206758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crossAx val="2067587376"/>
        <c:crosses val="autoZero"/>
        <c:auto val="1"/>
        <c:lblAlgn val="ctr"/>
        <c:lblOffset val="100"/>
        <c:noMultiLvlLbl val="0"/>
      </c:catAx>
      <c:valAx>
        <c:axId val="2067587376"/>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crossAx val="206758689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2"/>
          </a:solidFill>
          <a:latin typeface="Arial" panose="020B0604020202020204" pitchFamily="34" charset="0"/>
          <a:cs typeface="Arial" panose="020B0604020202020204" pitchFamily="34" charset="0"/>
        </a:defRPr>
      </a:pPr>
      <a:endParaRPr lang="en-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[CIPS 2_UA.xlsx]Official_extra!PivotTable36</c:name>
    <c:fmtId val="8"/>
  </c:pivotSource>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uk-UA" sz="1200" dirty="0">
                <a:latin typeface="+mn-lt"/>
              </a:rPr>
              <a:t>Додаткове питання </a:t>
            </a:r>
            <a:r>
              <a:rPr lang="de-DE" sz="1200" baseline="0" dirty="0">
                <a:latin typeface="+mn-lt"/>
              </a:rPr>
              <a:t>1: </a:t>
            </a:r>
            <a:r>
              <a:rPr lang="uk-UA" sz="1200" baseline="0" dirty="0">
                <a:latin typeface="+mn-lt"/>
              </a:rPr>
              <a:t>чи зазнавали ви фізичних та/або психологічних погроз?</a:t>
            </a:r>
            <a:endParaRPr lang="de-DE" sz="1200" dirty="0">
              <a:latin typeface="+mn-lt"/>
            </a:endParaRPr>
          </a:p>
        </c:rich>
      </c:tx>
      <c:overlay val="0"/>
      <c:spPr>
        <a:noFill/>
        <a:ln>
          <a:noFill/>
        </a:ln>
        <a:effectLst/>
      </c:spPr>
    </c:title>
    <c:autoTitleDeleted val="0"/>
    <c:pivotFmts>
      <c:pivotFmt>
        <c:idx val="0"/>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2.4737167594310679E-3"/>
              <c:y val="-6.944444444444444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dLbl>
          <c:idx val="0"/>
          <c:layout>
            <c:manualLayout>
              <c:x val="4.7000618429189858E-2"/>
              <c:y val="-4.6296296296296294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dLbl>
          <c:idx val="0"/>
          <c:layout>
            <c:manualLayout>
              <c:x val="2.4737167594310679E-3"/>
              <c:y val="-6.944444444444444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c:spPr>
        <c:dLbl>
          <c:idx val="0"/>
          <c:layout>
            <c:manualLayout>
              <c:x val="4.7000618429189858E-2"/>
              <c:y val="-4.6296296296296294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3"/>
        <c:marker>
          <c:symbol val="none"/>
        </c:marker>
      </c:pivotFmt>
      <c:pivotFmt>
        <c:idx val="1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8"/>
        <c:spPr>
          <a:solidFill>
            <a:schemeClr val="accent1"/>
          </a:solidFill>
          <a:ln>
            <a:noFill/>
          </a:ln>
          <a:effectLst/>
        </c:spPr>
        <c:dLbl>
          <c:idx val="0"/>
          <c:layout>
            <c:manualLayout>
              <c:x val="6.3779143273269461E-3"/>
              <c:y val="4.8469454514666246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c:spPr>
        <c:dLbl>
          <c:idx val="0"/>
          <c:layout>
            <c:manualLayout>
              <c:x val="-9.6125246423260056E-3"/>
              <c:y val="-4.764033528067056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0"/>
        <c:marker>
          <c:symbol val="none"/>
        </c:marker>
      </c:pivotFmt>
      <c:pivotFmt>
        <c:idx val="21"/>
        <c:spPr>
          <a:solidFill>
            <a:schemeClr val="accent1"/>
          </a:solidFill>
          <a:ln>
            <a:noFill/>
          </a:ln>
          <a:effectLst/>
        </c:spPr>
        <c:dLbl>
          <c:idx val="0"/>
          <c:layout>
            <c:manualLayout>
              <c:x val="4.880429477794046E-2"/>
              <c:y val="-1.173020527859237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a:noFill/>
          </a:ln>
          <a:effectLst/>
        </c:spPr>
      </c:pivotFmt>
      <c:pivotFmt>
        <c:idx val="24"/>
        <c:spPr>
          <a:solidFill>
            <a:schemeClr val="accent1"/>
          </a:solidFill>
          <a:ln>
            <a:noFill/>
          </a:ln>
          <a:effectLst/>
        </c:spPr>
      </c:pivotFmt>
      <c:pivotFmt>
        <c:idx val="25"/>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c:spPr>
        <c:dLbl>
          <c:idx val="0"/>
          <c:layout>
            <c:manualLayout>
              <c:x val="6.3779143273269461E-3"/>
              <c:y val="4.8469454514666246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7"/>
        <c:spPr>
          <a:solidFill>
            <a:schemeClr val="accent1"/>
          </a:solidFill>
          <a:ln>
            <a:noFill/>
          </a:ln>
          <a:effectLst/>
        </c:spPr>
        <c:dLbl>
          <c:idx val="0"/>
          <c:layout>
            <c:manualLayout>
              <c:x val="-9.6125246423260056E-3"/>
              <c:y val="-4.764033528067056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8"/>
        <c:marker>
          <c:symbol val="none"/>
        </c:marker>
      </c:pivotFmt>
      <c:pivotFmt>
        <c:idx val="2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dLbl>
          <c:idx val="0"/>
          <c:layout>
            <c:manualLayout>
              <c:x val="-5.1613079615048116E-2"/>
              <c:y val="2.256944444444444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3"/>
        <c:spPr>
          <a:solidFill>
            <a:schemeClr val="accent1"/>
          </a:solidFill>
          <a:ln>
            <a:noFill/>
          </a:ln>
          <a:effectLst/>
        </c:spPr>
        <c:dLbl>
          <c:idx val="0"/>
          <c:layout>
            <c:manualLayout>
              <c:x val="-2.9336489188851393E-2"/>
              <c:y val="-3.421540080927384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4"/>
        <c:spPr>
          <a:solidFill>
            <a:schemeClr val="accent1"/>
          </a:solidFill>
          <a:ln>
            <a:noFill/>
          </a:ln>
          <a:effectLst/>
        </c:spPr>
        <c:dLbl>
          <c:idx val="0"/>
          <c:layout>
            <c:manualLayout>
              <c:x val="3.8006499187601551E-2"/>
              <c:y val="-5.632074311023622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5"/>
        <c:marker>
          <c:symbol val="none"/>
        </c:marker>
      </c:pivotFmt>
      <c:pivotFmt>
        <c:idx val="36"/>
        <c:spPr>
          <a:solidFill>
            <a:schemeClr val="accent1"/>
          </a:solidFill>
          <a:ln>
            <a:noFill/>
          </a:ln>
          <a:effectLst/>
        </c:spPr>
        <c:dLbl>
          <c:idx val="0"/>
          <c:layout>
            <c:manualLayout>
              <c:x val="7.9365079365079291E-2"/>
              <c:y val="-1.302083333333333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8"/>
        <c:spPr>
          <a:solidFill>
            <a:schemeClr val="accent1"/>
          </a:solidFill>
          <a:ln>
            <a:noFill/>
          </a:ln>
          <a:effectLst/>
        </c:spPr>
      </c:pivotFmt>
      <c:pivotFmt>
        <c:idx val="39"/>
        <c:spPr>
          <a:solidFill>
            <a:schemeClr val="accent1"/>
          </a:solidFill>
          <a:ln>
            <a:noFill/>
          </a:ln>
          <a:effectLst/>
        </c:spPr>
      </c:pivotFmt>
      <c:pivotFmt>
        <c:idx val="40"/>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1"/>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2"/>
        <c:spPr>
          <a:solidFill>
            <a:schemeClr val="accent1"/>
          </a:solidFill>
          <a:ln>
            <a:noFill/>
          </a:ln>
          <a:effectLst/>
        </c:spPr>
        <c:dLbl>
          <c:idx val="0"/>
          <c:layout>
            <c:manualLayout>
              <c:x val="4.5942850893638296E-2"/>
              <c:y val="-3.027907644356955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a:noFill/>
          </a:ln>
          <a:effectLst/>
        </c:spPr>
        <c:dLbl>
          <c:idx val="0"/>
          <c:layout>
            <c:manualLayout>
              <c:x val="7.9365079365079291E-2"/>
              <c:y val="-1.302083333333333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4"/>
        <c:marker>
          <c:symbol val="none"/>
        </c:marker>
      </c:pivotFmt>
      <c:pivotFmt>
        <c:idx val="45"/>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46"/>
        <c:spPr>
          <a:solidFill>
            <a:schemeClr val="accent1"/>
          </a:solidFill>
          <a:ln>
            <a:noFill/>
          </a:ln>
          <a:effectLst/>
        </c:spPr>
      </c:pivotFmt>
      <c:pivotFmt>
        <c:idx val="47"/>
        <c:spPr>
          <a:solidFill>
            <a:schemeClr val="accent1"/>
          </a:solidFill>
          <a:ln>
            <a:noFill/>
          </a:ln>
          <a:effectLst/>
        </c:spPr>
      </c:pivotFmt>
      <c:pivotFmt>
        <c:idx val="48"/>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9"/>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1"/>
        <c:spPr>
          <a:solidFill>
            <a:schemeClr val="accent1"/>
          </a:solidFill>
          <a:ln>
            <a:noFill/>
          </a:ln>
          <a:effectLst/>
        </c:spPr>
        <c:dLbl>
          <c:idx val="0"/>
          <c:layout>
            <c:manualLayout>
              <c:x val="5.1587145356830323E-2"/>
              <c:y val="-5.43120876782294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2"/>
        <c:marker>
          <c:symbol val="none"/>
        </c:marker>
      </c:pivotFmt>
      <c:pivotFmt>
        <c:idx val="53"/>
        <c:spPr>
          <a:solidFill>
            <a:schemeClr val="accent1"/>
          </a:solidFill>
          <a:ln>
            <a:noFill/>
          </a:ln>
          <a:effectLst/>
        </c:spPr>
        <c:dLbl>
          <c:idx val="0"/>
          <c:layout>
            <c:manualLayout>
              <c:x val="6.1507624046994051E-2"/>
              <c:y val="1.126126126126126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55"/>
        <c:spPr>
          <a:solidFill>
            <a:schemeClr val="accent1"/>
          </a:solidFill>
          <a:ln>
            <a:noFill/>
          </a:ln>
          <a:effectLst/>
        </c:spPr>
      </c:pivotFmt>
      <c:pivotFmt>
        <c:idx val="56"/>
        <c:spPr>
          <a:solidFill>
            <a:schemeClr val="accent1"/>
          </a:solidFill>
          <a:ln>
            <a:noFill/>
          </a:ln>
          <a:effectLst/>
        </c:spPr>
      </c:pivotFmt>
      <c:pivotFmt>
        <c:idx val="57"/>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8"/>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9"/>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0"/>
        <c:spPr>
          <a:solidFill>
            <a:schemeClr val="accent1"/>
          </a:solidFill>
          <a:ln>
            <a:noFill/>
          </a:ln>
          <a:effectLst/>
        </c:spPr>
        <c:dLbl>
          <c:idx val="0"/>
          <c:layout>
            <c:manualLayout>
              <c:x val="5.1587145356830323E-2"/>
              <c:y val="-5.43120876782294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1"/>
        <c:marker>
          <c:symbol val="none"/>
        </c:marker>
      </c:pivotFmt>
      <c:pivotFmt>
        <c:idx val="6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63"/>
        <c:spPr>
          <a:solidFill>
            <a:schemeClr val="accent1"/>
          </a:solidFill>
          <a:ln>
            <a:noFill/>
          </a:ln>
          <a:effectLst/>
        </c:spPr>
      </c:pivotFmt>
      <c:pivotFmt>
        <c:idx val="64"/>
        <c:spPr>
          <a:solidFill>
            <a:schemeClr val="accent1"/>
          </a:solidFill>
          <a:ln>
            <a:noFill/>
          </a:ln>
          <a:effectLst/>
        </c:spPr>
      </c:pivotFmt>
      <c:pivotFmt>
        <c:idx val="65"/>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6"/>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7"/>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8"/>
        <c:marker>
          <c:symbol val="none"/>
        </c:marker>
      </c:pivotFmt>
      <c:pivotFmt>
        <c:idx val="6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70"/>
        <c:spPr>
          <a:solidFill>
            <a:schemeClr val="accent1"/>
          </a:solidFill>
          <a:ln>
            <a:noFill/>
          </a:ln>
          <a:effectLst/>
        </c:spPr>
      </c:pivotFmt>
      <c:pivotFmt>
        <c:idx val="71"/>
        <c:spPr>
          <a:solidFill>
            <a:schemeClr val="accent1"/>
          </a:solidFill>
          <a:ln>
            <a:noFill/>
          </a:ln>
          <a:effectLst/>
        </c:spPr>
      </c:pivotFmt>
      <c:pivotFmt>
        <c:idx val="72"/>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3"/>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4"/>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5"/>
        <c:marker>
          <c:symbol val="none"/>
        </c:marker>
      </c:pivotFmt>
      <c:pivotFmt>
        <c:idx val="76"/>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77"/>
        <c:spPr>
          <a:solidFill>
            <a:schemeClr val="accent1"/>
          </a:solidFill>
          <a:ln>
            <a:noFill/>
          </a:ln>
          <a:effectLst/>
        </c:spPr>
      </c:pivotFmt>
      <c:pivotFmt>
        <c:idx val="78"/>
        <c:spPr>
          <a:solidFill>
            <a:schemeClr val="accent1"/>
          </a:solidFill>
          <a:ln>
            <a:noFill/>
          </a:ln>
          <a:effectLst/>
        </c:spPr>
      </c:pivotFmt>
      <c:pivotFmt>
        <c:idx val="79"/>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2"/>
        <c:marker>
          <c:symbol val="none"/>
        </c:marker>
      </c:pivotFmt>
      <c:pivotFmt>
        <c:idx val="83"/>
        <c:spPr>
          <a:solidFill>
            <a:schemeClr val="accent1"/>
          </a:solidFill>
          <a:ln>
            <a:noFill/>
          </a:ln>
          <a:effectLst/>
        </c:spPr>
        <c:dLbl>
          <c:idx val="0"/>
          <c:layout>
            <c:manualLayout>
              <c:x val="2.1825396825396789E-2"/>
              <c:y val="-2.058460271716755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85"/>
        <c:spPr>
          <a:solidFill>
            <a:schemeClr val="accent1"/>
          </a:solidFill>
          <a:ln>
            <a:noFill/>
          </a:ln>
          <a:effectLst/>
        </c:spPr>
      </c:pivotFmt>
      <c:pivotFmt>
        <c:idx val="86"/>
        <c:spPr>
          <a:solidFill>
            <a:schemeClr val="accent1"/>
          </a:solidFill>
          <a:ln>
            <a:noFill/>
          </a:ln>
          <a:effectLst/>
        </c:spPr>
      </c:pivotFmt>
      <c:pivotFmt>
        <c:idx val="87"/>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8"/>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5.9523809523809521E-2"/>
              <c:y val="-2.058460271716755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1"/>
        <c:marker>
          <c:symbol val="none"/>
        </c:marker>
      </c:pivotFmt>
      <c:pivotFmt>
        <c:idx val="9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93"/>
        <c:spPr>
          <a:solidFill>
            <a:schemeClr val="accent1"/>
          </a:solidFill>
          <a:ln>
            <a:noFill/>
          </a:ln>
          <a:effectLst/>
        </c:spPr>
      </c:pivotFmt>
      <c:pivotFmt>
        <c:idx val="94"/>
        <c:spPr>
          <a:solidFill>
            <a:schemeClr val="accent1"/>
          </a:solidFill>
          <a:ln>
            <a:noFill/>
          </a:ln>
          <a:effectLst/>
        </c:spPr>
      </c:pivotFmt>
      <c:pivotFmt>
        <c:idx val="95"/>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9"/>
        <c:marker>
          <c:symbol val="none"/>
        </c:marker>
      </c:pivotFmt>
      <c:pivotFmt>
        <c:idx val="100"/>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1"/>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02"/>
        <c:spPr>
          <a:solidFill>
            <a:schemeClr val="accent1"/>
          </a:solidFill>
          <a:ln>
            <a:noFill/>
          </a:ln>
          <a:effectLst/>
        </c:spPr>
      </c:pivotFmt>
      <c:pivotFmt>
        <c:idx val="103"/>
        <c:spPr>
          <a:solidFill>
            <a:schemeClr val="accent1"/>
          </a:solidFill>
          <a:ln>
            <a:noFill/>
          </a:ln>
          <a:effectLst/>
        </c:spPr>
      </c:pivotFmt>
      <c:pivotFmt>
        <c:idx val="104"/>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5"/>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6"/>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7"/>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8"/>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9"/>
        <c:marker>
          <c:symbol val="none"/>
        </c:marker>
      </c:pivotFmt>
      <c:pivotFmt>
        <c:idx val="110"/>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11"/>
        <c:spPr>
          <a:solidFill>
            <a:schemeClr val="accent1"/>
          </a:solidFill>
          <a:ln>
            <a:noFill/>
          </a:ln>
          <a:effectLst/>
        </c:spPr>
      </c:pivotFmt>
      <c:pivotFmt>
        <c:idx val="112"/>
        <c:spPr>
          <a:solidFill>
            <a:schemeClr val="accent1"/>
          </a:solidFill>
          <a:ln>
            <a:noFill/>
          </a:ln>
          <a:effectLst/>
        </c:spPr>
      </c:pivotFmt>
      <c:pivotFmt>
        <c:idx val="113"/>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4"/>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5"/>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6"/>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7"/>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8"/>
        <c:marker>
          <c:symbol val="none"/>
        </c:marker>
      </c:pivotFmt>
      <c:pivotFmt>
        <c:idx val="11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20"/>
        <c:spPr>
          <a:solidFill>
            <a:schemeClr val="accent1"/>
          </a:solidFill>
          <a:ln>
            <a:noFill/>
          </a:ln>
          <a:effectLst/>
        </c:spPr>
      </c:pivotFmt>
      <c:pivotFmt>
        <c:idx val="121"/>
        <c:spPr>
          <a:solidFill>
            <a:schemeClr val="accent1"/>
          </a:solidFill>
          <a:ln>
            <a:noFill/>
          </a:ln>
          <a:effectLst/>
        </c:spPr>
      </c:pivotFmt>
      <c:pivotFmt>
        <c:idx val="122"/>
        <c:spPr>
          <a:solidFill>
            <a:schemeClr val="accent1"/>
          </a:solidFill>
          <a:ln>
            <a:noFill/>
          </a:ln>
          <a:effectLst/>
        </c:spPr>
        <c:dLbl>
          <c:idx val="0"/>
          <c:layout>
            <c:manualLayout>
              <c:x val="9.8948568928883887E-3"/>
              <c:y val="9.5486111111111899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3"/>
        <c:spPr>
          <a:solidFill>
            <a:schemeClr val="accent1"/>
          </a:solidFill>
          <a:ln>
            <a:noFill/>
          </a:ln>
          <a:effectLst/>
        </c:spPr>
        <c:dLbl>
          <c:idx val="0"/>
          <c:layout>
            <c:manualLayout>
              <c:x val="6.3777965254343027E-3"/>
              <c:y val="9.1873769685039373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4"/>
        <c:spPr>
          <a:solidFill>
            <a:schemeClr val="accent1"/>
          </a:solidFill>
          <a:ln>
            <a:noFill/>
          </a:ln>
          <a:effectLst/>
        </c:spPr>
        <c:dLbl>
          <c:idx val="0"/>
          <c:layout>
            <c:manualLayout>
              <c:x val="-9.6128608923884522E-3"/>
              <c:y val="-3.0279196519353999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5"/>
        <c:spPr>
          <a:solidFill>
            <a:schemeClr val="accent1"/>
          </a:solidFill>
          <a:ln>
            <a:noFill/>
          </a:ln>
          <a:effectLst/>
        </c:spPr>
        <c:dLbl>
          <c:idx val="0"/>
          <c:layout>
            <c:manualLayout>
              <c:x val="2.7472547502075062E-2"/>
              <c:y val="-5.964703630796150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6"/>
        <c:marker>
          <c:symbol val="none"/>
        </c:marker>
      </c:pivotFmt>
      <c:pivotFmt>
        <c:idx val="12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28"/>
        <c:spPr>
          <a:solidFill>
            <a:schemeClr val="accent1"/>
          </a:solidFill>
          <a:ln>
            <a:noFill/>
          </a:ln>
          <a:effectLst/>
        </c:spPr>
      </c:pivotFmt>
      <c:pivotFmt>
        <c:idx val="129"/>
        <c:spPr>
          <a:solidFill>
            <a:schemeClr val="accent1"/>
          </a:solidFill>
          <a:ln>
            <a:noFill/>
          </a:ln>
          <a:effectLst/>
        </c:spPr>
      </c:pivotFmt>
      <c:pivotFmt>
        <c:idx val="130"/>
        <c:spPr>
          <a:solidFill>
            <a:schemeClr val="accent1"/>
          </a:solidFill>
          <a:ln>
            <a:noFill/>
          </a:ln>
          <a:effectLst/>
        </c:spPr>
        <c:dLbl>
          <c:idx val="0"/>
          <c:layout>
            <c:manualLayout>
              <c:x val="9.8948568928883887E-3"/>
              <c:y val="9.5486111111111899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1"/>
        <c:spPr>
          <a:solidFill>
            <a:schemeClr val="accent1"/>
          </a:solidFill>
          <a:ln>
            <a:noFill/>
          </a:ln>
          <a:effectLst/>
        </c:spPr>
        <c:dLbl>
          <c:idx val="0"/>
          <c:layout>
            <c:manualLayout>
              <c:x val="-1.1479346331708537E-2"/>
              <c:y val="9.1873133591569255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2"/>
        <c:spPr>
          <a:solidFill>
            <a:schemeClr val="accent1"/>
          </a:solidFill>
          <a:ln>
            <a:noFill/>
          </a:ln>
          <a:effectLst/>
        </c:spPr>
        <c:dLbl>
          <c:idx val="0"/>
          <c:layout>
            <c:manualLayout>
              <c:x val="-5.6446069241345197E-3"/>
              <c:y val="-5.470524049662331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3"/>
        <c:spPr>
          <a:solidFill>
            <a:schemeClr val="accent1"/>
          </a:solidFill>
          <a:ln>
            <a:noFill/>
          </a:ln>
          <a:effectLst/>
        </c:spPr>
        <c:dLbl>
          <c:idx val="0"/>
          <c:layout>
            <c:manualLayout>
              <c:x val="2.7472547502075062E-2"/>
              <c:y val="-5.964703630796150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4"/>
        <c:marker>
          <c:symbol val="none"/>
        </c:marker>
      </c:pivotFmt>
      <c:pivotFmt>
        <c:idx val="135"/>
        <c:spPr>
          <a:solidFill>
            <a:schemeClr val="accent1"/>
          </a:solidFill>
          <a:ln>
            <a:noFill/>
          </a:ln>
          <a:effectLst/>
        </c:spPr>
        <c:dLbl>
          <c:idx val="0"/>
          <c:layout>
            <c:manualLayout>
              <c:x val="0.10317460317460317"/>
              <c:y val="-4.0709982087608256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6"/>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37"/>
        <c:spPr>
          <a:solidFill>
            <a:schemeClr val="accent1"/>
          </a:solidFill>
          <a:ln>
            <a:noFill/>
          </a:ln>
          <a:effectLst/>
        </c:spPr>
      </c:pivotFmt>
      <c:pivotFmt>
        <c:idx val="138"/>
        <c:spPr>
          <a:solidFill>
            <a:schemeClr val="accent1"/>
          </a:solidFill>
          <a:ln>
            <a:noFill/>
          </a:ln>
          <a:effectLst/>
        </c:spPr>
      </c:pivotFmt>
      <c:pivotFmt>
        <c:idx val="139"/>
        <c:spPr>
          <a:solidFill>
            <a:schemeClr val="accent1"/>
          </a:solidFill>
          <a:ln>
            <a:noFill/>
          </a:ln>
          <a:effectLst/>
        </c:spPr>
        <c:dLbl>
          <c:idx val="0"/>
          <c:layout>
            <c:manualLayout>
              <c:x val="-2.9787682789651295E-2"/>
              <c:y val="3.8045561842629957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0"/>
        <c:spPr>
          <a:solidFill>
            <a:schemeClr val="accent1"/>
          </a:solidFill>
          <a:ln>
            <a:noFill/>
          </a:ln>
          <a:effectLst/>
        </c:spPr>
        <c:dLbl>
          <c:idx val="0"/>
          <c:layout>
            <c:manualLayout>
              <c:x val="-3.3304743157105396E-2"/>
              <c:y val="-7.0966794758862651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1"/>
        <c:spPr>
          <a:solidFill>
            <a:schemeClr val="accent1"/>
          </a:solidFill>
          <a:ln>
            <a:noFill/>
          </a:ln>
          <a:effectLst/>
        </c:spPr>
        <c:dLbl>
          <c:idx val="0"/>
          <c:layout>
            <c:manualLayout>
              <c:x val="-5.6446069241345197E-3"/>
              <c:y val="-5.470524049662331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2"/>
        <c:spPr>
          <a:solidFill>
            <a:schemeClr val="accent1"/>
          </a:solidFill>
          <a:ln>
            <a:noFill/>
          </a:ln>
          <a:effectLst/>
        </c:spPr>
        <c:dLbl>
          <c:idx val="0"/>
          <c:layout>
            <c:manualLayout>
              <c:x val="6.3186789151356074E-2"/>
              <c:y val="-1.4866195584858195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3"/>
        <c:marker>
          <c:symbol val="none"/>
        </c:marker>
        <c:dLbl>
          <c:idx val="0"/>
          <c:delete val="1"/>
          <c:extLst>
            <c:ext xmlns:c15="http://schemas.microsoft.com/office/drawing/2012/chart" uri="{CE6537A1-D6FC-4f65-9D91-7224C49458BB}"/>
          </c:extLst>
        </c:dLbl>
      </c:pivotFmt>
      <c:pivotFmt>
        <c:idx val="14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45"/>
        <c:spPr>
          <a:solidFill>
            <a:schemeClr val="accent1"/>
          </a:solidFill>
          <a:ln>
            <a:noFill/>
          </a:ln>
          <a:effectLst/>
        </c:spPr>
      </c:pivotFmt>
      <c:pivotFmt>
        <c:idx val="146"/>
        <c:spPr>
          <a:solidFill>
            <a:schemeClr val="accent2"/>
          </a:solidFill>
          <a:ln>
            <a:noFill/>
          </a:ln>
          <a:effectLst/>
        </c:spPr>
      </c:pivotFmt>
      <c:pivotFmt>
        <c:idx val="147"/>
        <c:spPr>
          <a:solidFill>
            <a:schemeClr val="accent3"/>
          </a:solidFill>
          <a:ln>
            <a:noFill/>
          </a:ln>
          <a:effectLst/>
        </c:spPr>
      </c:pivotFmt>
      <c:pivotFmt>
        <c:idx val="148"/>
        <c:spPr>
          <a:solidFill>
            <a:schemeClr val="accent4"/>
          </a:solidFill>
          <a:ln>
            <a:noFill/>
          </a:ln>
          <a:effectLst/>
        </c:spPr>
      </c:pivotFmt>
      <c:pivotFmt>
        <c:idx val="149"/>
        <c:spPr>
          <a:solidFill>
            <a:schemeClr val="accent5"/>
          </a:solidFill>
          <a:ln>
            <a:noFill/>
          </a:ln>
          <a:effectLst/>
        </c:spPr>
      </c:pivotFmt>
      <c:pivotFmt>
        <c:idx val="150"/>
        <c:spPr>
          <a:solidFill>
            <a:schemeClr val="accent1"/>
          </a:solidFill>
          <a:ln>
            <a:noFill/>
          </a:ln>
          <a:effectLst/>
        </c:spP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1"/>
          <c:extLst>
            <c:ext xmlns:c15="http://schemas.microsoft.com/office/drawing/2012/chart" uri="{CE6537A1-D6FC-4f65-9D91-7224C49458BB}"/>
          </c:extLst>
        </c:dLbl>
      </c:pivotFmt>
      <c:pivotFmt>
        <c:idx val="151"/>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52"/>
        <c:spPr>
          <a:solidFill>
            <a:schemeClr val="accent1"/>
          </a:solidFill>
          <a:ln>
            <a:noFill/>
          </a:ln>
          <a:effectLst/>
        </c:spPr>
      </c:pivotFmt>
      <c:pivotFmt>
        <c:idx val="153"/>
        <c:spPr>
          <a:solidFill>
            <a:schemeClr val="accent2"/>
          </a:solidFill>
          <a:ln>
            <a:noFill/>
          </a:ln>
          <a:effectLst/>
        </c:spPr>
      </c:pivotFmt>
      <c:pivotFmt>
        <c:idx val="154"/>
        <c:spPr>
          <a:solidFill>
            <a:schemeClr val="accent3"/>
          </a:solidFill>
          <a:ln>
            <a:noFill/>
          </a:ln>
          <a:effectLst/>
        </c:spPr>
      </c:pivotFmt>
      <c:pivotFmt>
        <c:idx val="155"/>
        <c:spPr>
          <a:solidFill>
            <a:schemeClr val="accent4"/>
          </a:solidFill>
          <a:ln>
            <a:noFill/>
          </a:ln>
          <a:effectLst/>
        </c:spPr>
      </c:pivotFmt>
      <c:pivotFmt>
        <c:idx val="156"/>
        <c:spPr>
          <a:solidFill>
            <a:schemeClr val="accent5"/>
          </a:solidFill>
          <a:ln>
            <a:noFill/>
          </a:ln>
          <a:effectLst/>
        </c:spPr>
      </c:pivotFmt>
      <c:pivotFmt>
        <c:idx val="15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58"/>
        <c:spPr>
          <a:solidFill>
            <a:schemeClr val="accent1"/>
          </a:solidFill>
          <a:ln>
            <a:noFill/>
          </a:ln>
          <a:effectLst/>
        </c:spPr>
      </c:pivotFmt>
      <c:pivotFmt>
        <c:idx val="159"/>
        <c:spPr>
          <a:solidFill>
            <a:schemeClr val="accent2"/>
          </a:solidFill>
          <a:ln>
            <a:noFill/>
          </a:ln>
          <a:effectLst/>
        </c:spPr>
      </c:pivotFmt>
      <c:pivotFmt>
        <c:idx val="160"/>
        <c:spPr>
          <a:solidFill>
            <a:schemeClr val="accent3"/>
          </a:solidFill>
          <a:ln>
            <a:noFill/>
          </a:ln>
          <a:effectLst/>
        </c:spPr>
      </c:pivotFmt>
      <c:pivotFmt>
        <c:idx val="161"/>
        <c:spPr>
          <a:solidFill>
            <a:schemeClr val="accent4"/>
          </a:solidFill>
          <a:ln>
            <a:noFill/>
          </a:ln>
          <a:effectLst/>
        </c:spPr>
      </c:pivotFmt>
      <c:pivotFmt>
        <c:idx val="162"/>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3"/>
        <c:spPr>
          <a:solidFill>
            <a:schemeClr val="accent1"/>
          </a:solidFill>
          <a:ln>
            <a:noFill/>
          </a:ln>
          <a:effectLst/>
        </c:spPr>
      </c:pivotFmt>
      <c:pivotFmt>
        <c:idx val="164"/>
        <c:spPr>
          <a:solidFill>
            <a:schemeClr val="accent2"/>
          </a:solidFill>
          <a:ln>
            <a:noFill/>
          </a:ln>
          <a:effectLst/>
        </c:spPr>
      </c:pivotFmt>
      <c:pivotFmt>
        <c:idx val="165"/>
        <c:spPr>
          <a:solidFill>
            <a:schemeClr val="accent3"/>
          </a:solidFill>
          <a:ln>
            <a:noFill/>
          </a:ln>
          <a:effectLst/>
        </c:spPr>
      </c:pivotFmt>
      <c:pivotFmt>
        <c:idx val="166"/>
        <c:spPr>
          <a:solidFill>
            <a:schemeClr val="accent4"/>
          </a:solidFill>
          <a:ln>
            <a:noFill/>
          </a:ln>
          <a:effectLst/>
        </c:spPr>
      </c:pivotFmt>
      <c:pivotFmt>
        <c:idx val="167"/>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8"/>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9"/>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0"/>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1"/>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2"/>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Official_extra!$B$14</c:f>
              <c:strCache>
                <c:ptCount val="1"/>
                <c:pt idx="0">
                  <c:v>Count of Extra question 1: Organized crime</c:v>
                </c:pt>
              </c:strCache>
            </c:strRef>
          </c:tx>
          <c:dPt>
            <c:idx val="0"/>
            <c:bubble3D val="0"/>
            <c:spPr>
              <a:solidFill>
                <a:schemeClr val="bg2">
                  <a:lumMod val="90000"/>
                </a:schemeClr>
              </a:solidFill>
            </c:spPr>
            <c:extLst>
              <c:ext xmlns:c16="http://schemas.microsoft.com/office/drawing/2014/chart" uri="{C3380CC4-5D6E-409C-BE32-E72D297353CC}">
                <c16:uniqueId val="{00000000-6371-4319-BCC3-77F5AAF24E03}"/>
              </c:ext>
            </c:extLst>
          </c:dPt>
          <c:dPt>
            <c:idx val="1"/>
            <c:bubble3D val="0"/>
            <c:spPr>
              <a:solidFill>
                <a:schemeClr val="accent6"/>
              </a:solidFill>
            </c:spPr>
            <c:extLst>
              <c:ext xmlns:c16="http://schemas.microsoft.com/office/drawing/2014/chart" uri="{C3380CC4-5D6E-409C-BE32-E72D297353CC}">
                <c16:uniqueId val="{00000001-6371-4319-BCC3-77F5AAF24E03}"/>
              </c:ext>
            </c:extLst>
          </c:dPt>
          <c:dPt>
            <c:idx val="2"/>
            <c:bubble3D val="0"/>
            <c:extLst>
              <c:ext xmlns:c16="http://schemas.microsoft.com/office/drawing/2014/chart" uri="{C3380CC4-5D6E-409C-BE32-E72D297353CC}">
                <c16:uniqueId val="{00000002-6371-4319-BCC3-77F5AAF24E03}"/>
              </c:ext>
            </c:extLst>
          </c:dPt>
          <c:dPt>
            <c:idx val="3"/>
            <c:bubble3D val="0"/>
            <c:spPr>
              <a:solidFill>
                <a:schemeClr val="accent2"/>
              </a:solidFill>
            </c:spPr>
            <c:extLst>
              <c:ext xmlns:c16="http://schemas.microsoft.com/office/drawing/2014/chart" uri="{C3380CC4-5D6E-409C-BE32-E72D297353CC}">
                <c16:uniqueId val="{00000003-6371-4319-BCC3-77F5AAF24E03}"/>
              </c:ext>
            </c:extLst>
          </c:dPt>
          <c:dPt>
            <c:idx val="4"/>
            <c:bubble3D val="0"/>
            <c:extLst>
              <c:ext xmlns:c16="http://schemas.microsoft.com/office/drawing/2014/chart" uri="{C3380CC4-5D6E-409C-BE32-E72D297353CC}">
                <c16:uniqueId val="{00000004-6371-4319-BCC3-77F5AAF24E03}"/>
              </c:ext>
            </c:extLst>
          </c:dPt>
          <c:dPt>
            <c:idx val="5"/>
            <c:bubble3D val="0"/>
            <c:extLst>
              <c:ext xmlns:c16="http://schemas.microsoft.com/office/drawing/2014/chart" uri="{C3380CC4-5D6E-409C-BE32-E72D297353CC}">
                <c16:uniqueId val="{00000005-6371-4319-BCC3-77F5AAF24E03}"/>
              </c:ext>
            </c:extLst>
          </c:dPt>
          <c:dPt>
            <c:idx val="6"/>
            <c:bubble3D val="0"/>
            <c:extLst>
              <c:ext xmlns:c16="http://schemas.microsoft.com/office/drawing/2014/chart" uri="{C3380CC4-5D6E-409C-BE32-E72D297353CC}">
                <c16:uniqueId val="{00000006-6371-4319-BCC3-77F5AAF24E03}"/>
              </c:ext>
            </c:extLst>
          </c:dPt>
          <c:dLbls>
            <c:dLbl>
              <c:idx val="2"/>
              <c:layout>
                <c:manualLayout>
                  <c:x val="-1.6129459720067678E-3"/>
                  <c:y val="-4.02270282200054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371-4319-BCC3-77F5AAF24E03}"/>
                </c:ext>
              </c:extLst>
            </c:dLbl>
            <c:numFmt formatCode="0.0%" sourceLinked="0"/>
            <c:spPr>
              <a:noFill/>
              <a:ln>
                <a:noFill/>
              </a:ln>
              <a:effectLst/>
            </c:spPr>
            <c:txPr>
              <a:bodyPr wrap="square" lIns="38100" tIns="19050" rIns="38100" bIns="19050" anchor="ctr">
                <a:spAutoFit/>
              </a:bodyPr>
              <a:lstStyle/>
              <a:p>
                <a:pPr>
                  <a:defRPr sz="1800"/>
                </a:pPr>
                <a:endParaRPr lang="en-UA"/>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Official_extra!$A$15:$A$19</c:f>
              <c:strCache>
                <c:ptCount val="4"/>
                <c:pt idx="0">
                  <c:v>No</c:v>
                </c:pt>
                <c:pt idx="1">
                  <c:v>Yes – both psychological and physical</c:v>
                </c:pt>
                <c:pt idx="2">
                  <c:v>Yes – physical</c:v>
                </c:pt>
                <c:pt idx="3">
                  <c:v>Yes – psychological</c:v>
                </c:pt>
              </c:strCache>
            </c:strRef>
          </c:cat>
          <c:val>
            <c:numRef>
              <c:f>Official_extra!$B$15:$B$19</c:f>
              <c:numCache>
                <c:formatCode>General</c:formatCode>
                <c:ptCount val="4"/>
                <c:pt idx="0">
                  <c:v>3395</c:v>
                </c:pt>
                <c:pt idx="1">
                  <c:v>223</c:v>
                </c:pt>
                <c:pt idx="2">
                  <c:v>14</c:v>
                </c:pt>
                <c:pt idx="3">
                  <c:v>567</c:v>
                </c:pt>
              </c:numCache>
            </c:numRef>
          </c:val>
          <c:extLst>
            <c:ext xmlns:c16="http://schemas.microsoft.com/office/drawing/2014/chart" uri="{C3380CC4-5D6E-409C-BE32-E72D297353CC}">
              <c16:uniqueId val="{00000007-6371-4319-BCC3-77F5AAF24E03}"/>
            </c:ext>
          </c:extLst>
        </c:ser>
        <c:ser>
          <c:idx val="1"/>
          <c:order val="1"/>
          <c:tx>
            <c:strRef>
              <c:f>Official_extra!$C$14</c:f>
              <c:strCache>
                <c:ptCount val="1"/>
                <c:pt idx="0">
                  <c:v>% of extra question 1</c:v>
                </c:pt>
              </c:strCache>
            </c:strRef>
          </c:tx>
          <c:dLbls>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showLeaderLines val="1"/>
            <c:extLst>
              <c:ext xmlns:c15="http://schemas.microsoft.com/office/drawing/2012/chart" uri="{CE6537A1-D6FC-4f65-9D91-7224C49458BB}"/>
            </c:extLst>
          </c:dLbls>
          <c:cat>
            <c:strRef>
              <c:f>Official_extra!$A$15:$A$19</c:f>
              <c:strCache>
                <c:ptCount val="4"/>
                <c:pt idx="0">
                  <c:v>No</c:v>
                </c:pt>
                <c:pt idx="1">
                  <c:v>Yes – both psychological and physical</c:v>
                </c:pt>
                <c:pt idx="2">
                  <c:v>Yes – physical</c:v>
                </c:pt>
                <c:pt idx="3">
                  <c:v>Yes – psychological</c:v>
                </c:pt>
              </c:strCache>
            </c:strRef>
          </c:cat>
          <c:val>
            <c:numRef>
              <c:f>Official_extra!$C$15:$C$19</c:f>
              <c:numCache>
                <c:formatCode>0.00%</c:formatCode>
                <c:ptCount val="4"/>
                <c:pt idx="0">
                  <c:v>0.80852583948559176</c:v>
                </c:pt>
                <c:pt idx="1">
                  <c:v>5.3107882829245057E-2</c:v>
                </c:pt>
                <c:pt idx="2">
                  <c:v>3.334127173136461E-3</c:v>
                </c:pt>
                <c:pt idx="3">
                  <c:v>0.13503215051202666</c:v>
                </c:pt>
              </c:numCache>
            </c:numRef>
          </c:val>
          <c:extLst>
            <c:ext xmlns:c16="http://schemas.microsoft.com/office/drawing/2014/chart" uri="{C3380CC4-5D6E-409C-BE32-E72D297353CC}">
              <c16:uniqueId val="{00000008-6371-4319-BCC3-77F5AAF24E03}"/>
            </c:ext>
          </c:extLst>
        </c:ser>
        <c:dLbls>
          <c:showLegendKey val="0"/>
          <c:showVal val="0"/>
          <c:showCatName val="0"/>
          <c:showSerName val="0"/>
          <c:showPercent val="1"/>
          <c:showBubbleSize val="0"/>
          <c:showLeaderLines val="1"/>
        </c:dLbls>
        <c:firstSliceAng val="120"/>
      </c:pieChart>
      <c:spPr>
        <a:noFill/>
        <a:ln>
          <a:noFill/>
        </a:ln>
        <a:effectLst/>
      </c:spPr>
    </c:plotArea>
    <c:legend>
      <c:legendPos val="l"/>
      <c:layout>
        <c:manualLayout>
          <c:xMode val="edge"/>
          <c:yMode val="edge"/>
          <c:x val="1.8873845679808925E-2"/>
          <c:y val="0.26929485346444204"/>
          <c:w val="0.49206468725765251"/>
          <c:h val="0.68015402606799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A"/>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A"/>
    </a:p>
  </c:txPr>
  <c:externalData r:id="rId1">
    <c:autoUpdate val="0"/>
  </c:externalData>
  <c:extLst>
    <c:ext xmlns:c14="http://schemas.microsoft.com/office/drawing/2007/8/2/chart" uri="{781A3756-C4B2-4CAC-9D66-4F8BD8637D16}">
      <c14:pivotOptions>
        <c14:dropZoneFilter val="1"/>
        <c14:dropZoneCatego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[CIPS 2_UA.xlsx]Official_extra!PivotTable37</c:name>
    <c:fmtId val="6"/>
  </c:pivotSource>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rgbClr val="0082C3"/>
                </a:solidFill>
                <a:latin typeface="+mn-lt"/>
                <a:ea typeface="+mn-ea"/>
                <a:cs typeface="+mn-cs"/>
              </a:defRPr>
            </a:pPr>
            <a:r>
              <a:rPr lang="uk-UA" sz="1200" dirty="0">
                <a:latin typeface="+mn-lt"/>
              </a:rPr>
              <a:t>Додаткове питання </a:t>
            </a:r>
            <a:r>
              <a:rPr lang="de-DE" sz="1200" dirty="0">
                <a:latin typeface="+mn-lt"/>
              </a:rPr>
              <a:t>2: </a:t>
            </a:r>
            <a:r>
              <a:rPr lang="ru-RU" sz="1200" dirty="0" err="1">
                <a:latin typeface="+mn-lt"/>
              </a:rPr>
              <a:t>Дії</a:t>
            </a:r>
            <a:r>
              <a:rPr lang="ru-RU" sz="1200" dirty="0">
                <a:latin typeface="+mn-lt"/>
              </a:rPr>
              <a:t>/</a:t>
            </a:r>
            <a:r>
              <a:rPr lang="ru-RU" sz="1200" dirty="0" err="1">
                <a:latin typeface="+mn-lt"/>
              </a:rPr>
              <a:t>реакція</a:t>
            </a:r>
            <a:r>
              <a:rPr lang="ru-RU" sz="1200" dirty="0">
                <a:latin typeface="+mn-lt"/>
              </a:rPr>
              <a:t> при </a:t>
            </a:r>
            <a:r>
              <a:rPr lang="ru-RU" sz="1200" dirty="0" err="1">
                <a:latin typeface="+mn-lt"/>
              </a:rPr>
              <a:t>отриманні</a:t>
            </a:r>
            <a:r>
              <a:rPr lang="ru-RU" sz="1200" dirty="0">
                <a:latin typeface="+mn-lt"/>
              </a:rPr>
              <a:t> </a:t>
            </a:r>
            <a:r>
              <a:rPr lang="ru-RU" sz="1200" dirty="0" err="1">
                <a:latin typeface="+mn-lt"/>
              </a:rPr>
              <a:t>погроз</a:t>
            </a:r>
            <a:endParaRPr lang="de-DE" sz="1200" dirty="0">
              <a:latin typeface="+mn-lt"/>
            </a:endParaRPr>
          </a:p>
        </c:rich>
      </c:tx>
      <c:overlay val="0"/>
      <c:spPr>
        <a:noFill/>
        <a:ln>
          <a:noFill/>
        </a:ln>
        <a:effectLst/>
      </c:spPr>
    </c:title>
    <c:autoTitleDeleted val="0"/>
    <c:pivotFmts>
      <c:pivotFmt>
        <c:idx val="0"/>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2.4737167594310679E-3"/>
              <c:y val="-6.944444444444444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dLbl>
          <c:idx val="0"/>
          <c:layout>
            <c:manualLayout>
              <c:x val="4.7000618429189858E-2"/>
              <c:y val="-4.6296296296296294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dLbl>
          <c:idx val="0"/>
          <c:layout>
            <c:manualLayout>
              <c:x val="2.4737167594310679E-3"/>
              <c:y val="-6.944444444444444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c:spPr>
        <c:dLbl>
          <c:idx val="0"/>
          <c:layout>
            <c:manualLayout>
              <c:x val="4.7000618429189858E-2"/>
              <c:y val="-4.6296296296296294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3"/>
        <c:marker>
          <c:symbol val="none"/>
        </c:marker>
      </c:pivotFmt>
      <c:pivotFmt>
        <c:idx val="1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8"/>
        <c:spPr>
          <a:solidFill>
            <a:schemeClr val="accent1"/>
          </a:solidFill>
          <a:ln>
            <a:noFill/>
          </a:ln>
          <a:effectLst/>
        </c:spPr>
        <c:dLbl>
          <c:idx val="0"/>
          <c:layout>
            <c:manualLayout>
              <c:x val="6.3779143273269461E-3"/>
              <c:y val="4.8469454514666246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c:spPr>
        <c:dLbl>
          <c:idx val="0"/>
          <c:layout>
            <c:manualLayout>
              <c:x val="-9.6125246423260056E-3"/>
              <c:y val="-4.764033528067056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0"/>
        <c:marker>
          <c:symbol val="none"/>
        </c:marker>
      </c:pivotFmt>
      <c:pivotFmt>
        <c:idx val="21"/>
        <c:spPr>
          <a:solidFill>
            <a:schemeClr val="accent1"/>
          </a:solidFill>
          <a:ln>
            <a:noFill/>
          </a:ln>
          <a:effectLst/>
        </c:spPr>
        <c:dLbl>
          <c:idx val="0"/>
          <c:layout>
            <c:manualLayout>
              <c:x val="4.880429477794046E-2"/>
              <c:y val="-1.173020527859237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a:noFill/>
          </a:ln>
          <a:effectLst/>
        </c:spPr>
      </c:pivotFmt>
      <c:pivotFmt>
        <c:idx val="24"/>
        <c:spPr>
          <a:solidFill>
            <a:schemeClr val="accent1"/>
          </a:solidFill>
          <a:ln>
            <a:noFill/>
          </a:ln>
          <a:effectLst/>
        </c:spPr>
      </c:pivotFmt>
      <c:pivotFmt>
        <c:idx val="25"/>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c:spPr>
        <c:dLbl>
          <c:idx val="0"/>
          <c:layout>
            <c:manualLayout>
              <c:x val="6.3779143273269461E-3"/>
              <c:y val="4.8469454514666246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7"/>
        <c:spPr>
          <a:solidFill>
            <a:schemeClr val="accent1"/>
          </a:solidFill>
          <a:ln>
            <a:noFill/>
          </a:ln>
          <a:effectLst/>
        </c:spPr>
        <c:dLbl>
          <c:idx val="0"/>
          <c:layout>
            <c:manualLayout>
              <c:x val="-9.6125246423260056E-3"/>
              <c:y val="-4.764033528067056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8"/>
        <c:marker>
          <c:symbol val="none"/>
        </c:marker>
      </c:pivotFmt>
      <c:pivotFmt>
        <c:idx val="2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dLbl>
          <c:idx val="0"/>
          <c:layout>
            <c:manualLayout>
              <c:x val="-5.1613079615048116E-2"/>
              <c:y val="2.256944444444444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3"/>
        <c:spPr>
          <a:solidFill>
            <a:schemeClr val="accent1"/>
          </a:solidFill>
          <a:ln>
            <a:noFill/>
          </a:ln>
          <a:effectLst/>
        </c:spPr>
        <c:dLbl>
          <c:idx val="0"/>
          <c:layout>
            <c:manualLayout>
              <c:x val="-2.9336489188851393E-2"/>
              <c:y val="-3.421540080927384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4"/>
        <c:spPr>
          <a:solidFill>
            <a:schemeClr val="accent1"/>
          </a:solidFill>
          <a:ln>
            <a:noFill/>
          </a:ln>
          <a:effectLst/>
        </c:spPr>
        <c:dLbl>
          <c:idx val="0"/>
          <c:layout>
            <c:manualLayout>
              <c:x val="3.8006499187601551E-2"/>
              <c:y val="-5.632074311023622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5"/>
        <c:marker>
          <c:symbol val="none"/>
        </c:marker>
      </c:pivotFmt>
      <c:pivotFmt>
        <c:idx val="36"/>
        <c:spPr>
          <a:solidFill>
            <a:schemeClr val="accent1"/>
          </a:solidFill>
          <a:ln>
            <a:noFill/>
          </a:ln>
          <a:effectLst/>
        </c:spPr>
        <c:dLbl>
          <c:idx val="0"/>
          <c:layout>
            <c:manualLayout>
              <c:x val="7.9365079365079291E-2"/>
              <c:y val="-1.302083333333333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8"/>
        <c:spPr>
          <a:solidFill>
            <a:schemeClr val="accent1"/>
          </a:solidFill>
          <a:ln>
            <a:noFill/>
          </a:ln>
          <a:effectLst/>
        </c:spPr>
      </c:pivotFmt>
      <c:pivotFmt>
        <c:idx val="39"/>
        <c:spPr>
          <a:solidFill>
            <a:schemeClr val="accent1"/>
          </a:solidFill>
          <a:ln>
            <a:noFill/>
          </a:ln>
          <a:effectLst/>
        </c:spPr>
      </c:pivotFmt>
      <c:pivotFmt>
        <c:idx val="40"/>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1"/>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2"/>
        <c:spPr>
          <a:solidFill>
            <a:schemeClr val="accent1"/>
          </a:solidFill>
          <a:ln>
            <a:noFill/>
          </a:ln>
          <a:effectLst/>
        </c:spPr>
        <c:dLbl>
          <c:idx val="0"/>
          <c:layout>
            <c:manualLayout>
              <c:x val="4.5942850893638296E-2"/>
              <c:y val="-3.027907644356955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a:noFill/>
          </a:ln>
          <a:effectLst/>
        </c:spPr>
        <c:dLbl>
          <c:idx val="0"/>
          <c:layout>
            <c:manualLayout>
              <c:x val="7.9365079365079291E-2"/>
              <c:y val="-1.302083333333333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4"/>
        <c:marker>
          <c:symbol val="none"/>
        </c:marker>
      </c:pivotFmt>
      <c:pivotFmt>
        <c:idx val="45"/>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46"/>
        <c:spPr>
          <a:solidFill>
            <a:schemeClr val="accent1"/>
          </a:solidFill>
          <a:ln>
            <a:noFill/>
          </a:ln>
          <a:effectLst/>
        </c:spPr>
      </c:pivotFmt>
      <c:pivotFmt>
        <c:idx val="47"/>
        <c:spPr>
          <a:solidFill>
            <a:schemeClr val="accent1"/>
          </a:solidFill>
          <a:ln>
            <a:noFill/>
          </a:ln>
          <a:effectLst/>
        </c:spPr>
      </c:pivotFmt>
      <c:pivotFmt>
        <c:idx val="48"/>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9"/>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1"/>
        <c:spPr>
          <a:solidFill>
            <a:schemeClr val="accent1"/>
          </a:solidFill>
          <a:ln>
            <a:noFill/>
          </a:ln>
          <a:effectLst/>
        </c:spPr>
        <c:dLbl>
          <c:idx val="0"/>
          <c:layout>
            <c:manualLayout>
              <c:x val="5.1587145356830323E-2"/>
              <c:y val="-5.43120876782294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2"/>
        <c:marker>
          <c:symbol val="none"/>
        </c:marker>
      </c:pivotFmt>
      <c:pivotFmt>
        <c:idx val="53"/>
        <c:spPr>
          <a:solidFill>
            <a:schemeClr val="accent1"/>
          </a:solidFill>
          <a:ln>
            <a:noFill/>
          </a:ln>
          <a:effectLst/>
        </c:spPr>
        <c:dLbl>
          <c:idx val="0"/>
          <c:layout>
            <c:manualLayout>
              <c:x val="6.1507624046994051E-2"/>
              <c:y val="1.126126126126126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55"/>
        <c:spPr>
          <a:solidFill>
            <a:schemeClr val="accent1"/>
          </a:solidFill>
          <a:ln>
            <a:noFill/>
          </a:ln>
          <a:effectLst/>
        </c:spPr>
      </c:pivotFmt>
      <c:pivotFmt>
        <c:idx val="56"/>
        <c:spPr>
          <a:solidFill>
            <a:schemeClr val="accent1"/>
          </a:solidFill>
          <a:ln>
            <a:noFill/>
          </a:ln>
          <a:effectLst/>
        </c:spPr>
      </c:pivotFmt>
      <c:pivotFmt>
        <c:idx val="57"/>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8"/>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9"/>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0"/>
        <c:spPr>
          <a:solidFill>
            <a:schemeClr val="accent1"/>
          </a:solidFill>
          <a:ln>
            <a:noFill/>
          </a:ln>
          <a:effectLst/>
        </c:spPr>
        <c:dLbl>
          <c:idx val="0"/>
          <c:layout>
            <c:manualLayout>
              <c:x val="5.1587145356830323E-2"/>
              <c:y val="-5.43120876782294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1"/>
        <c:marker>
          <c:symbol val="none"/>
        </c:marker>
      </c:pivotFmt>
      <c:pivotFmt>
        <c:idx val="6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63"/>
        <c:spPr>
          <a:solidFill>
            <a:schemeClr val="accent1"/>
          </a:solidFill>
          <a:ln>
            <a:noFill/>
          </a:ln>
          <a:effectLst/>
        </c:spPr>
      </c:pivotFmt>
      <c:pivotFmt>
        <c:idx val="64"/>
        <c:spPr>
          <a:solidFill>
            <a:schemeClr val="accent1"/>
          </a:solidFill>
          <a:ln>
            <a:noFill/>
          </a:ln>
          <a:effectLst/>
        </c:spPr>
      </c:pivotFmt>
      <c:pivotFmt>
        <c:idx val="65"/>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6"/>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7"/>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8"/>
        <c:marker>
          <c:symbol val="none"/>
        </c:marker>
      </c:pivotFmt>
      <c:pivotFmt>
        <c:idx val="6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70"/>
        <c:spPr>
          <a:solidFill>
            <a:schemeClr val="accent1"/>
          </a:solidFill>
          <a:ln>
            <a:noFill/>
          </a:ln>
          <a:effectLst/>
        </c:spPr>
      </c:pivotFmt>
      <c:pivotFmt>
        <c:idx val="71"/>
        <c:spPr>
          <a:solidFill>
            <a:schemeClr val="accent1"/>
          </a:solidFill>
          <a:ln>
            <a:noFill/>
          </a:ln>
          <a:effectLst/>
        </c:spPr>
      </c:pivotFmt>
      <c:pivotFmt>
        <c:idx val="72"/>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3"/>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4"/>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5"/>
        <c:marker>
          <c:symbol val="none"/>
        </c:marker>
      </c:pivotFmt>
      <c:pivotFmt>
        <c:idx val="76"/>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77"/>
        <c:spPr>
          <a:solidFill>
            <a:schemeClr val="accent1"/>
          </a:solidFill>
          <a:ln>
            <a:noFill/>
          </a:ln>
          <a:effectLst/>
        </c:spPr>
      </c:pivotFmt>
      <c:pivotFmt>
        <c:idx val="78"/>
        <c:spPr>
          <a:solidFill>
            <a:schemeClr val="accent1"/>
          </a:solidFill>
          <a:ln>
            <a:noFill/>
          </a:ln>
          <a:effectLst/>
        </c:spPr>
      </c:pivotFmt>
      <c:pivotFmt>
        <c:idx val="79"/>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2"/>
        <c:marker>
          <c:symbol val="none"/>
        </c:marker>
      </c:pivotFmt>
      <c:pivotFmt>
        <c:idx val="83"/>
        <c:spPr>
          <a:solidFill>
            <a:schemeClr val="accent1"/>
          </a:solidFill>
          <a:ln>
            <a:noFill/>
          </a:ln>
          <a:effectLst/>
        </c:spPr>
        <c:dLbl>
          <c:idx val="0"/>
          <c:layout>
            <c:manualLayout>
              <c:x val="2.1825396825396789E-2"/>
              <c:y val="-2.058460271716755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85"/>
        <c:spPr>
          <a:solidFill>
            <a:schemeClr val="accent1"/>
          </a:solidFill>
          <a:ln>
            <a:noFill/>
          </a:ln>
          <a:effectLst/>
        </c:spPr>
      </c:pivotFmt>
      <c:pivotFmt>
        <c:idx val="86"/>
        <c:spPr>
          <a:solidFill>
            <a:schemeClr val="accent1"/>
          </a:solidFill>
          <a:ln>
            <a:noFill/>
          </a:ln>
          <a:effectLst/>
        </c:spPr>
      </c:pivotFmt>
      <c:pivotFmt>
        <c:idx val="87"/>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8"/>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5.9523809523809521E-2"/>
              <c:y val="-2.058460271716755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1"/>
        <c:marker>
          <c:symbol val="none"/>
        </c:marker>
      </c:pivotFmt>
      <c:pivotFmt>
        <c:idx val="9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93"/>
        <c:spPr>
          <a:solidFill>
            <a:schemeClr val="accent1"/>
          </a:solidFill>
          <a:ln>
            <a:noFill/>
          </a:ln>
          <a:effectLst/>
        </c:spPr>
      </c:pivotFmt>
      <c:pivotFmt>
        <c:idx val="94"/>
        <c:spPr>
          <a:solidFill>
            <a:schemeClr val="accent1"/>
          </a:solidFill>
          <a:ln>
            <a:noFill/>
          </a:ln>
          <a:effectLst/>
        </c:spPr>
      </c:pivotFmt>
      <c:pivotFmt>
        <c:idx val="95"/>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9"/>
        <c:marker>
          <c:symbol val="none"/>
        </c:marker>
      </c:pivotFmt>
      <c:pivotFmt>
        <c:idx val="100"/>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1"/>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02"/>
        <c:spPr>
          <a:solidFill>
            <a:schemeClr val="accent1"/>
          </a:solidFill>
          <a:ln>
            <a:noFill/>
          </a:ln>
          <a:effectLst/>
        </c:spPr>
      </c:pivotFmt>
      <c:pivotFmt>
        <c:idx val="103"/>
        <c:spPr>
          <a:solidFill>
            <a:schemeClr val="accent1"/>
          </a:solidFill>
          <a:ln>
            <a:noFill/>
          </a:ln>
          <a:effectLst/>
        </c:spPr>
      </c:pivotFmt>
      <c:pivotFmt>
        <c:idx val="104"/>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5"/>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6"/>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7"/>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8"/>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9"/>
        <c:marker>
          <c:symbol val="none"/>
        </c:marker>
      </c:pivotFmt>
      <c:pivotFmt>
        <c:idx val="110"/>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11"/>
        <c:spPr>
          <a:solidFill>
            <a:schemeClr val="accent1"/>
          </a:solidFill>
          <a:ln>
            <a:noFill/>
          </a:ln>
          <a:effectLst/>
        </c:spPr>
      </c:pivotFmt>
      <c:pivotFmt>
        <c:idx val="112"/>
        <c:spPr>
          <a:solidFill>
            <a:schemeClr val="accent1"/>
          </a:solidFill>
          <a:ln>
            <a:noFill/>
          </a:ln>
          <a:effectLst/>
        </c:spPr>
      </c:pivotFmt>
      <c:pivotFmt>
        <c:idx val="113"/>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4"/>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5"/>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6"/>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7"/>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8"/>
        <c:marker>
          <c:symbol val="none"/>
        </c:marker>
      </c:pivotFmt>
      <c:pivotFmt>
        <c:idx val="11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20"/>
        <c:spPr>
          <a:solidFill>
            <a:schemeClr val="accent1"/>
          </a:solidFill>
          <a:ln>
            <a:noFill/>
          </a:ln>
          <a:effectLst/>
        </c:spPr>
      </c:pivotFmt>
      <c:pivotFmt>
        <c:idx val="121"/>
        <c:spPr>
          <a:solidFill>
            <a:schemeClr val="accent1"/>
          </a:solidFill>
          <a:ln>
            <a:noFill/>
          </a:ln>
          <a:effectLst/>
        </c:spPr>
      </c:pivotFmt>
      <c:pivotFmt>
        <c:idx val="122"/>
        <c:spPr>
          <a:solidFill>
            <a:schemeClr val="accent1"/>
          </a:solidFill>
          <a:ln>
            <a:noFill/>
          </a:ln>
          <a:effectLst/>
        </c:spPr>
        <c:dLbl>
          <c:idx val="0"/>
          <c:layout>
            <c:manualLayout>
              <c:x val="9.8948568928883887E-3"/>
              <c:y val="9.5486111111111899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3"/>
        <c:spPr>
          <a:solidFill>
            <a:schemeClr val="accent1"/>
          </a:solidFill>
          <a:ln>
            <a:noFill/>
          </a:ln>
          <a:effectLst/>
        </c:spPr>
        <c:dLbl>
          <c:idx val="0"/>
          <c:layout>
            <c:manualLayout>
              <c:x val="6.3777965254343027E-3"/>
              <c:y val="9.1873769685039373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4"/>
        <c:spPr>
          <a:solidFill>
            <a:schemeClr val="accent1"/>
          </a:solidFill>
          <a:ln>
            <a:noFill/>
          </a:ln>
          <a:effectLst/>
        </c:spPr>
        <c:dLbl>
          <c:idx val="0"/>
          <c:layout>
            <c:manualLayout>
              <c:x val="-9.6128608923884522E-3"/>
              <c:y val="-3.0279196519353999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5"/>
        <c:spPr>
          <a:solidFill>
            <a:schemeClr val="accent1"/>
          </a:solidFill>
          <a:ln>
            <a:noFill/>
          </a:ln>
          <a:effectLst/>
        </c:spPr>
        <c:dLbl>
          <c:idx val="0"/>
          <c:layout>
            <c:manualLayout>
              <c:x val="2.7472547502075062E-2"/>
              <c:y val="-5.964703630796150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6"/>
        <c:marker>
          <c:symbol val="none"/>
        </c:marker>
      </c:pivotFmt>
      <c:pivotFmt>
        <c:idx val="12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28"/>
        <c:spPr>
          <a:solidFill>
            <a:schemeClr val="accent1"/>
          </a:solidFill>
          <a:ln>
            <a:noFill/>
          </a:ln>
          <a:effectLst/>
        </c:spPr>
      </c:pivotFmt>
      <c:pivotFmt>
        <c:idx val="129"/>
        <c:spPr>
          <a:solidFill>
            <a:schemeClr val="accent1"/>
          </a:solidFill>
          <a:ln>
            <a:noFill/>
          </a:ln>
          <a:effectLst/>
        </c:spPr>
      </c:pivotFmt>
      <c:pivotFmt>
        <c:idx val="130"/>
        <c:spPr>
          <a:solidFill>
            <a:schemeClr val="accent1"/>
          </a:solidFill>
          <a:ln>
            <a:noFill/>
          </a:ln>
          <a:effectLst/>
        </c:spPr>
        <c:dLbl>
          <c:idx val="0"/>
          <c:layout>
            <c:manualLayout>
              <c:x val="9.8948568928883887E-3"/>
              <c:y val="9.5486111111111899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1"/>
        <c:spPr>
          <a:solidFill>
            <a:schemeClr val="accent1"/>
          </a:solidFill>
          <a:ln>
            <a:noFill/>
          </a:ln>
          <a:effectLst/>
        </c:spPr>
        <c:dLbl>
          <c:idx val="0"/>
          <c:layout>
            <c:manualLayout>
              <c:x val="-1.1479346331708537E-2"/>
              <c:y val="9.1873133591569255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2"/>
        <c:spPr>
          <a:solidFill>
            <a:schemeClr val="accent1"/>
          </a:solidFill>
          <a:ln>
            <a:noFill/>
          </a:ln>
          <a:effectLst/>
        </c:spPr>
        <c:dLbl>
          <c:idx val="0"/>
          <c:layout>
            <c:manualLayout>
              <c:x val="-5.6446069241345197E-3"/>
              <c:y val="-5.470524049662331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3"/>
        <c:spPr>
          <a:solidFill>
            <a:schemeClr val="accent1"/>
          </a:solidFill>
          <a:ln>
            <a:noFill/>
          </a:ln>
          <a:effectLst/>
        </c:spPr>
        <c:dLbl>
          <c:idx val="0"/>
          <c:layout>
            <c:manualLayout>
              <c:x val="2.7472547502075062E-2"/>
              <c:y val="-5.964703630796150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4"/>
        <c:marker>
          <c:symbol val="none"/>
        </c:marker>
      </c:pivotFmt>
      <c:pivotFmt>
        <c:idx val="135"/>
        <c:spPr>
          <a:solidFill>
            <a:schemeClr val="accent1"/>
          </a:solidFill>
          <a:ln>
            <a:noFill/>
          </a:ln>
          <a:effectLst/>
        </c:spPr>
        <c:dLbl>
          <c:idx val="0"/>
          <c:layout>
            <c:manualLayout>
              <c:x val="0.10317460317460317"/>
              <c:y val="-4.0709982087608256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6"/>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37"/>
        <c:spPr>
          <a:solidFill>
            <a:schemeClr val="accent1"/>
          </a:solidFill>
          <a:ln>
            <a:noFill/>
          </a:ln>
          <a:effectLst/>
        </c:spPr>
      </c:pivotFmt>
      <c:pivotFmt>
        <c:idx val="138"/>
        <c:spPr>
          <a:solidFill>
            <a:schemeClr val="accent1"/>
          </a:solidFill>
          <a:ln>
            <a:noFill/>
          </a:ln>
          <a:effectLst/>
        </c:spPr>
      </c:pivotFmt>
      <c:pivotFmt>
        <c:idx val="139"/>
        <c:spPr>
          <a:solidFill>
            <a:schemeClr val="accent1"/>
          </a:solidFill>
          <a:ln>
            <a:noFill/>
          </a:ln>
          <a:effectLst/>
        </c:spPr>
        <c:dLbl>
          <c:idx val="0"/>
          <c:layout>
            <c:manualLayout>
              <c:x val="9.8948568928883887E-3"/>
              <c:y val="9.5486111111111899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0"/>
        <c:spPr>
          <a:solidFill>
            <a:schemeClr val="accent1"/>
          </a:solidFill>
          <a:ln>
            <a:noFill/>
          </a:ln>
          <a:effectLst/>
        </c:spPr>
        <c:dLbl>
          <c:idx val="0"/>
          <c:layout>
            <c:manualLayout>
              <c:x val="-1.1479346331708537E-2"/>
              <c:y val="9.1873133591569255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1"/>
        <c:spPr>
          <a:solidFill>
            <a:schemeClr val="accent1"/>
          </a:solidFill>
          <a:ln>
            <a:noFill/>
          </a:ln>
          <a:effectLst/>
        </c:spPr>
        <c:dLbl>
          <c:idx val="0"/>
          <c:layout>
            <c:manualLayout>
              <c:x val="-5.6446069241345197E-3"/>
              <c:y val="-5.470524049662331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2"/>
        <c:spPr>
          <a:solidFill>
            <a:schemeClr val="accent1"/>
          </a:solidFill>
          <a:ln>
            <a:noFill/>
          </a:ln>
          <a:effectLst/>
        </c:spPr>
        <c:dLbl>
          <c:idx val="0"/>
          <c:layout>
            <c:manualLayout>
              <c:x val="6.5170916135483065E-2"/>
              <c:y val="5.0935457539766742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3"/>
        <c:marker>
          <c:symbol val="none"/>
        </c:marker>
        <c:dLbl>
          <c:idx val="0"/>
          <c:delete val="1"/>
          <c:extLst>
            <c:ext xmlns:c15="http://schemas.microsoft.com/office/drawing/2012/chart" uri="{CE6537A1-D6FC-4f65-9D91-7224C49458BB}"/>
          </c:extLst>
        </c:dLbl>
      </c:pivotFmt>
      <c:pivotFmt>
        <c:idx val="14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45"/>
        <c:spPr>
          <a:solidFill>
            <a:schemeClr val="accent1"/>
          </a:solidFill>
          <a:ln>
            <a:noFill/>
          </a:ln>
          <a:effectLst/>
        </c:spPr>
      </c:pivotFmt>
      <c:pivotFmt>
        <c:idx val="146"/>
        <c:spPr>
          <a:solidFill>
            <a:schemeClr val="accent2"/>
          </a:solidFill>
          <a:ln>
            <a:noFill/>
          </a:ln>
          <a:effectLst/>
        </c:spPr>
      </c:pivotFmt>
      <c:pivotFmt>
        <c:idx val="147"/>
        <c:spPr>
          <a:solidFill>
            <a:schemeClr val="accent3"/>
          </a:solidFill>
          <a:ln>
            <a:noFill/>
          </a:ln>
          <a:effectLst/>
        </c:spPr>
        <c:dLbl>
          <c:idx val="0"/>
          <c:layout>
            <c:manualLayout>
              <c:x val="-7.9305059864766027E-3"/>
              <c:y val="-7.6686465875076956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48"/>
        <c:spPr>
          <a:solidFill>
            <a:schemeClr val="accent4"/>
          </a:solidFill>
          <a:ln>
            <a:noFill/>
          </a:ln>
          <a:effectLst/>
        </c:spPr>
      </c:pivotFmt>
      <c:pivotFmt>
        <c:idx val="149"/>
        <c:spPr>
          <a:solidFill>
            <a:schemeClr val="accent5"/>
          </a:solidFill>
          <a:ln>
            <a:noFill/>
          </a:ln>
          <a:effectLst/>
        </c:spPr>
      </c:pivotFmt>
      <c:pivotFmt>
        <c:idx val="150"/>
        <c:spPr>
          <a:solidFill>
            <a:schemeClr val="accent1"/>
          </a:solidFill>
          <a:ln>
            <a:noFill/>
          </a:ln>
          <a:effectLst/>
        </c:spP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1"/>
          <c:extLst>
            <c:ext xmlns:c15="http://schemas.microsoft.com/office/drawing/2012/chart" uri="{CE6537A1-D6FC-4f65-9D91-7224C49458BB}"/>
          </c:extLst>
        </c:dLbl>
      </c:pivotFmt>
      <c:pivotFmt>
        <c:idx val="151"/>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52"/>
        <c:spPr>
          <a:solidFill>
            <a:schemeClr val="accent1"/>
          </a:solidFill>
          <a:ln>
            <a:noFill/>
          </a:ln>
          <a:effectLst/>
        </c:spPr>
      </c:pivotFmt>
      <c:pivotFmt>
        <c:idx val="153"/>
        <c:spPr>
          <a:solidFill>
            <a:schemeClr val="accent2"/>
          </a:solidFill>
          <a:ln>
            <a:noFill/>
          </a:ln>
          <a:effectLst/>
        </c:spPr>
      </c:pivotFmt>
      <c:pivotFmt>
        <c:idx val="154"/>
        <c:spPr>
          <a:solidFill>
            <a:schemeClr val="accent3"/>
          </a:solidFill>
          <a:ln>
            <a:noFill/>
          </a:ln>
          <a:effectLst/>
        </c:spPr>
      </c:pivotFmt>
      <c:pivotFmt>
        <c:idx val="155"/>
        <c:spPr>
          <a:solidFill>
            <a:schemeClr val="accent4"/>
          </a:solidFill>
          <a:ln>
            <a:noFill/>
          </a:ln>
          <a:effectLst/>
        </c:spPr>
      </c:pivotFmt>
      <c:pivotFmt>
        <c:idx val="156"/>
        <c:spPr>
          <a:solidFill>
            <a:schemeClr val="accent5"/>
          </a:solidFill>
          <a:ln>
            <a:noFill/>
          </a:ln>
          <a:effectLst/>
        </c:spPr>
      </c:pivotFmt>
      <c:pivotFmt>
        <c:idx val="15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58"/>
        <c:spPr>
          <a:solidFill>
            <a:schemeClr val="accent1"/>
          </a:solidFill>
          <a:ln>
            <a:noFill/>
          </a:ln>
          <a:effectLst/>
        </c:spPr>
      </c:pivotFmt>
      <c:pivotFmt>
        <c:idx val="159"/>
        <c:spPr>
          <a:solidFill>
            <a:schemeClr val="accent2"/>
          </a:solidFill>
          <a:ln>
            <a:noFill/>
          </a:ln>
          <a:effectLst/>
        </c:spPr>
      </c:pivotFmt>
      <c:pivotFmt>
        <c:idx val="160"/>
        <c:spPr>
          <a:solidFill>
            <a:schemeClr val="accent3"/>
          </a:solidFill>
          <a:ln>
            <a:noFill/>
          </a:ln>
          <a:effectLst/>
        </c:spPr>
        <c:dLbl>
          <c:idx val="0"/>
          <c:layout>
            <c:manualLayout>
              <c:x val="-7.9305059864766027E-3"/>
              <c:y val="-7.6686465875076956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1"/>
        <c:spPr>
          <a:solidFill>
            <a:schemeClr val="accent4"/>
          </a:solidFill>
          <a:ln>
            <a:noFill/>
          </a:ln>
          <a:effectLst/>
        </c:spPr>
      </c:pivotFmt>
      <c:pivotFmt>
        <c:idx val="162"/>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3"/>
        <c:spPr>
          <a:solidFill>
            <a:schemeClr val="accent1"/>
          </a:solidFill>
          <a:ln>
            <a:noFill/>
          </a:ln>
          <a:effectLst/>
        </c:spPr>
      </c:pivotFmt>
      <c:pivotFmt>
        <c:idx val="164"/>
        <c:spPr>
          <a:solidFill>
            <a:schemeClr val="accent2"/>
          </a:solidFill>
          <a:ln>
            <a:noFill/>
          </a:ln>
          <a:effectLst/>
        </c:spPr>
      </c:pivotFmt>
      <c:pivotFmt>
        <c:idx val="165"/>
        <c:spPr>
          <a:solidFill>
            <a:schemeClr val="accent3"/>
          </a:solidFill>
          <a:ln>
            <a:noFill/>
          </a:ln>
          <a:effectLst/>
        </c:spPr>
      </c:pivotFmt>
      <c:pivotFmt>
        <c:idx val="166"/>
        <c:spPr>
          <a:solidFill>
            <a:schemeClr val="accent4"/>
          </a:solidFill>
          <a:ln>
            <a:noFill/>
          </a:ln>
          <a:effectLst/>
        </c:spPr>
      </c:pivotFmt>
      <c:pivotFmt>
        <c:idx val="167"/>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8"/>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9"/>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0"/>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1"/>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2"/>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s>
    <c:plotArea>
      <c:layout/>
      <c:barChart>
        <c:barDir val="bar"/>
        <c:grouping val="stacked"/>
        <c:varyColors val="0"/>
        <c:ser>
          <c:idx val="0"/>
          <c:order val="0"/>
          <c:tx>
            <c:strRef>
              <c:f>Official_extra!$B$32</c:f>
              <c:strCache>
                <c:ptCount val="1"/>
                <c:pt idx="0">
                  <c:v>Count of Extra question 2: organized crime reaction</c:v>
                </c:pt>
              </c:strCache>
            </c:strRef>
          </c:tx>
          <c:spPr>
            <a:solidFill>
              <a:schemeClr val="accent5"/>
            </a:solidFill>
            <a:ln>
              <a:noFill/>
            </a:ln>
          </c:spPr>
          <c:invertIfNegative val="0"/>
          <c:cat>
            <c:strRef>
              <c:f>Official_extra!$A$33:$A$38</c:f>
              <c:strCache>
                <c:ptCount val="5"/>
                <c:pt idx="0">
                  <c:v>I reported it to an authority within my administration</c:v>
                </c:pt>
                <c:pt idx="1">
                  <c:v>I reported it to an external authority, outside of my administration</c:v>
                </c:pt>
                <c:pt idx="2">
                  <c:v>I told my colleagues</c:v>
                </c:pt>
                <c:pt idx="3">
                  <c:v>I told no-one</c:v>
                </c:pt>
                <c:pt idx="4">
                  <c:v>(blank)</c:v>
                </c:pt>
              </c:strCache>
            </c:strRef>
          </c:cat>
          <c:val>
            <c:numRef>
              <c:f>Official_extra!$B$33:$B$38</c:f>
              <c:numCache>
                <c:formatCode>General</c:formatCode>
                <c:ptCount val="5"/>
                <c:pt idx="0">
                  <c:v>469</c:v>
                </c:pt>
                <c:pt idx="1">
                  <c:v>14</c:v>
                </c:pt>
                <c:pt idx="2">
                  <c:v>134</c:v>
                </c:pt>
                <c:pt idx="3">
                  <c:v>187</c:v>
                </c:pt>
              </c:numCache>
            </c:numRef>
          </c:val>
          <c:extLst>
            <c:ext xmlns:c16="http://schemas.microsoft.com/office/drawing/2014/chart" uri="{C3380CC4-5D6E-409C-BE32-E72D297353CC}">
              <c16:uniqueId val="{00000007-AA34-4B50-BF8D-AC851C742941}"/>
            </c:ext>
          </c:extLst>
        </c:ser>
        <c:ser>
          <c:idx val="1"/>
          <c:order val="1"/>
          <c:tx>
            <c:strRef>
              <c:f>Official_extra!$C$32</c:f>
              <c:strCache>
                <c:ptCount val="1"/>
                <c:pt idx="0">
                  <c:v>Count of Extra question 2: organized crime reaction2</c:v>
                </c:pt>
              </c:strCache>
            </c:strRef>
          </c:tx>
          <c:invertIfNegative val="0"/>
          <c:dLbls>
            <c:dLbl>
              <c:idx val="0"/>
              <c:layout>
                <c:manualLayout>
                  <c:x val="-1.8758462068204688E-2"/>
                  <c:y val="7.60703408753700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D8-4D9C-B2A6-041702926FBE}"/>
                </c:ext>
              </c:extLst>
            </c:dLbl>
            <c:dLbl>
              <c:idx val="4"/>
              <c:delete val="1"/>
              <c:extLst>
                <c:ext xmlns:c15="http://schemas.microsoft.com/office/drawing/2012/chart" uri="{CE6537A1-D6FC-4f65-9D91-7224C49458BB}"/>
                <c:ext xmlns:c16="http://schemas.microsoft.com/office/drawing/2014/chart" uri="{C3380CC4-5D6E-409C-BE32-E72D297353CC}">
                  <c16:uniqueId val="{00000009-AA34-4B50-BF8D-AC851C742941}"/>
                </c:ext>
              </c:extLst>
            </c:dLbl>
            <c:numFmt formatCode="0%" sourceLinked="0"/>
            <c:spPr>
              <a:noFill/>
              <a:ln>
                <a:noFill/>
              </a:ln>
              <a:effectLst/>
            </c:spPr>
            <c:txPr>
              <a:bodyPr wrap="square" lIns="38100" tIns="19050" rIns="38100" bIns="19050" anchor="ctr" anchorCtr="0">
                <a:spAutoFit/>
              </a:bodyPr>
              <a:lstStyle/>
              <a:p>
                <a:pPr>
                  <a:defRPr sz="1800"/>
                </a:pPr>
                <a:endParaRPr lang="en-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Official_extra!$A$33:$A$38</c:f>
              <c:strCache>
                <c:ptCount val="5"/>
                <c:pt idx="0">
                  <c:v>I reported it to an authority within my administration</c:v>
                </c:pt>
                <c:pt idx="1">
                  <c:v>I reported it to an external authority, outside of my administration</c:v>
                </c:pt>
                <c:pt idx="2">
                  <c:v>I told my colleagues</c:v>
                </c:pt>
                <c:pt idx="3">
                  <c:v>I told no-one</c:v>
                </c:pt>
                <c:pt idx="4">
                  <c:v>(blank)</c:v>
                </c:pt>
              </c:strCache>
            </c:strRef>
          </c:cat>
          <c:val>
            <c:numRef>
              <c:f>Official_extra!$C$33:$C$38</c:f>
              <c:numCache>
                <c:formatCode>0.00%</c:formatCode>
                <c:ptCount val="5"/>
                <c:pt idx="0">
                  <c:v>0.58333333333333337</c:v>
                </c:pt>
                <c:pt idx="1">
                  <c:v>1.7412935323383085E-2</c:v>
                </c:pt>
                <c:pt idx="2">
                  <c:v>0.16666666666666666</c:v>
                </c:pt>
                <c:pt idx="3">
                  <c:v>0.23258706467661691</c:v>
                </c:pt>
                <c:pt idx="4">
                  <c:v>0</c:v>
                </c:pt>
              </c:numCache>
            </c:numRef>
          </c:val>
          <c:extLst>
            <c:ext xmlns:c16="http://schemas.microsoft.com/office/drawing/2014/chart" uri="{C3380CC4-5D6E-409C-BE32-E72D297353CC}">
              <c16:uniqueId val="{00000008-AA34-4B50-BF8D-AC851C742941}"/>
            </c:ext>
          </c:extLst>
        </c:ser>
        <c:dLbls>
          <c:showLegendKey val="0"/>
          <c:showVal val="0"/>
          <c:showCatName val="0"/>
          <c:showSerName val="0"/>
          <c:showPercent val="0"/>
          <c:showBubbleSize val="0"/>
        </c:dLbls>
        <c:gapWidth val="100"/>
        <c:overlap val="100"/>
        <c:axId val="1914228687"/>
        <c:axId val="1914215727"/>
      </c:barChart>
      <c:valAx>
        <c:axId val="1914215727"/>
        <c:scaling>
          <c:orientation val="minMax"/>
        </c:scaling>
        <c:delete val="1"/>
        <c:axPos val="t"/>
        <c:numFmt formatCode="General" sourceLinked="1"/>
        <c:majorTickMark val="out"/>
        <c:minorTickMark val="none"/>
        <c:tickLblPos val="nextTo"/>
        <c:crossAx val="1914228687"/>
        <c:crosses val="autoZero"/>
        <c:crossBetween val="between"/>
      </c:valAx>
      <c:catAx>
        <c:axId val="1914228687"/>
        <c:scaling>
          <c:orientation val="maxMin"/>
        </c:scaling>
        <c:delete val="0"/>
        <c:axPos val="l"/>
        <c:numFmt formatCode="General" sourceLinked="1"/>
        <c:majorTickMark val="out"/>
        <c:minorTickMark val="none"/>
        <c:tickLblPos val="nextTo"/>
        <c:spPr>
          <a:ln>
            <a:solidFill>
              <a:srgbClr val="FFFFFF"/>
            </a:solidFill>
          </a:ln>
        </c:spPr>
        <c:txPr>
          <a:bodyPr/>
          <a:lstStyle/>
          <a:p>
            <a:pPr>
              <a:defRPr sz="1200"/>
            </a:pPr>
            <a:endParaRPr lang="en-UA"/>
          </a:p>
        </c:txPr>
        <c:crossAx val="1914215727"/>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A"/>
    </a:p>
  </c:txPr>
  <c:externalData r:id="rId1">
    <c:autoUpdate val="0"/>
  </c:externalData>
  <c:extLst>
    <c:ext xmlns:c14="http://schemas.microsoft.com/office/drawing/2007/8/2/chart" uri="{781A3756-C4B2-4CAC-9D66-4F8BD8637D16}">
      <c14:pivotOptions>
        <c14:dropZoneFilter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[CIPS 2_UA.xlsx]Official_extra!PivotTable38</c:name>
    <c:fmtId val="6"/>
  </c:pivotSource>
  <c:chart>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82C3"/>
                </a:solidFill>
                <a:latin typeface="+mn-lt"/>
                <a:ea typeface="+mn-ea"/>
                <a:cs typeface="+mn-cs"/>
              </a:defRPr>
            </a:pPr>
            <a:r>
              <a:rPr lang="ru-RU" sz="1600" dirty="0" err="1"/>
              <a:t>Додаткове</a:t>
            </a:r>
            <a:r>
              <a:rPr lang="ru-RU" sz="1600" dirty="0"/>
              <a:t> </a:t>
            </a:r>
            <a:r>
              <a:rPr lang="ru-RU" sz="1600" dirty="0" err="1"/>
              <a:t>запитання</a:t>
            </a:r>
            <a:r>
              <a:rPr lang="ru-RU" sz="1600" dirty="0"/>
              <a:t> 3:</a:t>
            </a:r>
            <a:r>
              <a:rPr lang="ru-RU" sz="1600" baseline="0" dirty="0"/>
              <a:t> </a:t>
            </a:r>
            <a:r>
              <a:rPr lang="ru-RU" sz="1600" dirty="0"/>
              <a:t>Моя </a:t>
            </a:r>
            <a:r>
              <a:rPr lang="ru-RU" sz="1600" dirty="0" err="1"/>
              <a:t>установа</a:t>
            </a:r>
            <a:r>
              <a:rPr lang="ru-RU" sz="1600" dirty="0"/>
              <a:t> </a:t>
            </a:r>
            <a:r>
              <a:rPr lang="ru-RU" sz="1600" dirty="0" err="1"/>
              <a:t>забезпечує</a:t>
            </a:r>
            <a:r>
              <a:rPr lang="ru-RU" sz="1600" dirty="0"/>
              <a:t> </a:t>
            </a:r>
            <a:r>
              <a:rPr lang="ru-RU" sz="1600" dirty="0" err="1"/>
              <a:t>належний</a:t>
            </a:r>
            <a:r>
              <a:rPr lang="ru-RU" sz="1600" dirty="0"/>
              <a:t> </a:t>
            </a:r>
            <a:r>
              <a:rPr lang="ru-RU" sz="1600" dirty="0" err="1"/>
              <a:t>захист</a:t>
            </a:r>
            <a:r>
              <a:rPr lang="ru-RU" sz="1600" dirty="0"/>
              <a:t> у </a:t>
            </a:r>
            <a:r>
              <a:rPr lang="ru-RU" sz="1600" dirty="0" err="1"/>
              <a:t>випадках</a:t>
            </a:r>
            <a:r>
              <a:rPr lang="ru-RU" sz="1600" dirty="0"/>
              <a:t> </a:t>
            </a:r>
            <a:r>
              <a:rPr lang="ru-RU" sz="1600" dirty="0" err="1"/>
              <a:t>погроз</a:t>
            </a:r>
            <a:r>
              <a:rPr lang="ru-RU" sz="1600" dirty="0"/>
              <a:t> </a:t>
            </a:r>
            <a:r>
              <a:rPr lang="ru-RU" sz="1600" dirty="0" err="1"/>
              <a:t>або</a:t>
            </a:r>
            <a:r>
              <a:rPr lang="ru-RU" sz="1600" dirty="0"/>
              <a:t> </a:t>
            </a:r>
            <a:r>
              <a:rPr lang="ru-RU" sz="1600" dirty="0" err="1"/>
              <a:t>вчинення</a:t>
            </a:r>
            <a:r>
              <a:rPr lang="ru-RU" sz="1600" dirty="0"/>
              <a:t> </a:t>
            </a:r>
            <a:r>
              <a:rPr lang="ru-RU" sz="1600" dirty="0" err="1"/>
              <a:t>кримінальних</a:t>
            </a:r>
            <a:r>
              <a:rPr lang="ru-RU" sz="1600" dirty="0"/>
              <a:t> </a:t>
            </a:r>
            <a:r>
              <a:rPr lang="ru-RU" sz="1600" dirty="0" err="1"/>
              <a:t>чи</a:t>
            </a:r>
            <a:r>
              <a:rPr lang="ru-RU" sz="1600" dirty="0"/>
              <a:t> </a:t>
            </a:r>
            <a:r>
              <a:rPr lang="ru-RU" sz="1600" dirty="0" err="1"/>
              <a:t>інших</a:t>
            </a:r>
            <a:r>
              <a:rPr lang="ru-RU" sz="1600" dirty="0"/>
              <a:t> </a:t>
            </a:r>
            <a:r>
              <a:rPr lang="ru-RU" sz="1600" dirty="0" err="1"/>
              <a:t>протиправних</a:t>
            </a:r>
            <a:r>
              <a:rPr lang="ru-RU" sz="1600" dirty="0"/>
              <a:t> </a:t>
            </a:r>
            <a:r>
              <a:rPr lang="ru-RU" sz="1600" dirty="0" err="1"/>
              <a:t>дій</a:t>
            </a:r>
            <a:r>
              <a:rPr lang="ru-RU" sz="1600" dirty="0"/>
              <a:t> </a:t>
            </a:r>
            <a:r>
              <a:rPr lang="ru-RU" sz="1600" dirty="0" err="1"/>
              <a:t>під</a:t>
            </a:r>
            <a:r>
              <a:rPr lang="ru-RU" sz="1600" dirty="0"/>
              <a:t> час </a:t>
            </a:r>
            <a:r>
              <a:rPr lang="ru-RU" sz="1600" dirty="0" err="1"/>
              <a:t>виконання</a:t>
            </a:r>
            <a:r>
              <a:rPr lang="ru-RU" sz="1600" dirty="0"/>
              <a:t> </a:t>
            </a:r>
            <a:r>
              <a:rPr lang="ru-RU" sz="1600" dirty="0" err="1"/>
              <a:t>службових</a:t>
            </a:r>
            <a:r>
              <a:rPr lang="ru-RU" sz="1600" dirty="0"/>
              <a:t> </a:t>
            </a:r>
            <a:r>
              <a:rPr lang="ru-RU" sz="1600" dirty="0" err="1"/>
              <a:t>обов’язків</a:t>
            </a:r>
            <a:r>
              <a:rPr lang="ru-RU" sz="1600" dirty="0"/>
              <a:t>.</a:t>
            </a:r>
            <a:endParaRPr lang="de-DE" sz="1600" dirty="0"/>
          </a:p>
        </c:rich>
      </c:tx>
      <c:overlay val="0"/>
      <c:spPr>
        <a:noFill/>
        <a:ln>
          <a:noFill/>
        </a:ln>
        <a:effectLst/>
      </c:spPr>
    </c:title>
    <c:autoTitleDeleted val="0"/>
    <c:pivotFmts>
      <c:pivotFmt>
        <c:idx val="0"/>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
        <c:marker>
          <c:symbol val="none"/>
        </c:marke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2.4737167594310679E-3"/>
              <c:y val="-6.944444444444444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dLbl>
          <c:idx val="0"/>
          <c:layout>
            <c:manualLayout>
              <c:x val="4.7000618429189858E-2"/>
              <c:y val="-4.6296296296296294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dLbl>
          <c:idx val="0"/>
          <c:layout>
            <c:manualLayout>
              <c:x val="2.4737167594310679E-3"/>
              <c:y val="-6.944444444444444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c:spPr>
        <c:dLbl>
          <c:idx val="0"/>
          <c:layout>
            <c:manualLayout>
              <c:x val="4.7000618429189858E-2"/>
              <c:y val="-4.6296296296296294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3"/>
        <c:marker>
          <c:symbol val="none"/>
        </c:marker>
      </c:pivotFmt>
      <c:pivotFmt>
        <c:idx val="1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5"/>
        <c:spPr>
          <a:solidFill>
            <a:schemeClr val="accent1"/>
          </a:solidFill>
          <a:ln>
            <a:noFill/>
          </a:ln>
          <a:effectLst/>
        </c:spPr>
      </c:pivotFmt>
      <c:pivotFmt>
        <c:idx val="16"/>
        <c:spPr>
          <a:solidFill>
            <a:schemeClr val="accent1"/>
          </a:solidFill>
          <a:ln>
            <a:noFill/>
          </a:ln>
          <a:effectLst/>
        </c:spPr>
      </c:pivotFmt>
      <c:pivotFmt>
        <c:idx val="17"/>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8"/>
        <c:spPr>
          <a:solidFill>
            <a:schemeClr val="accent1"/>
          </a:solidFill>
          <a:ln>
            <a:noFill/>
          </a:ln>
          <a:effectLst/>
        </c:spPr>
        <c:dLbl>
          <c:idx val="0"/>
          <c:layout>
            <c:manualLayout>
              <c:x val="6.3779143273269461E-3"/>
              <c:y val="4.8469454514666246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9"/>
        <c:spPr>
          <a:solidFill>
            <a:schemeClr val="accent1"/>
          </a:solidFill>
          <a:ln>
            <a:noFill/>
          </a:ln>
          <a:effectLst/>
        </c:spPr>
        <c:dLbl>
          <c:idx val="0"/>
          <c:layout>
            <c:manualLayout>
              <c:x val="-9.6125246423260056E-3"/>
              <c:y val="-4.764033528067056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0"/>
        <c:marker>
          <c:symbol val="none"/>
        </c:marker>
      </c:pivotFmt>
      <c:pivotFmt>
        <c:idx val="21"/>
        <c:spPr>
          <a:solidFill>
            <a:schemeClr val="accent1"/>
          </a:solidFill>
          <a:ln>
            <a:noFill/>
          </a:ln>
          <a:effectLst/>
        </c:spPr>
        <c:dLbl>
          <c:idx val="0"/>
          <c:layout>
            <c:manualLayout>
              <c:x val="4.880429477794046E-2"/>
              <c:y val="-1.173020527859237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23"/>
        <c:spPr>
          <a:solidFill>
            <a:schemeClr val="accent1"/>
          </a:solidFill>
          <a:ln>
            <a:noFill/>
          </a:ln>
          <a:effectLst/>
        </c:spPr>
      </c:pivotFmt>
      <c:pivotFmt>
        <c:idx val="24"/>
        <c:spPr>
          <a:solidFill>
            <a:schemeClr val="accent1"/>
          </a:solidFill>
          <a:ln>
            <a:noFill/>
          </a:ln>
          <a:effectLst/>
        </c:spPr>
      </c:pivotFmt>
      <c:pivotFmt>
        <c:idx val="25"/>
        <c:spPr>
          <a:solidFill>
            <a:schemeClr val="accent1"/>
          </a:solidFill>
          <a:ln>
            <a:noFill/>
          </a:ln>
          <a:effectLst/>
        </c:spPr>
        <c:dLbl>
          <c:idx val="0"/>
          <c:layout>
            <c:manualLayout>
              <c:x val="9.8948670377241813E-3"/>
              <c:y val="1.388888888888880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6"/>
        <c:spPr>
          <a:solidFill>
            <a:schemeClr val="accent1"/>
          </a:solidFill>
          <a:ln>
            <a:noFill/>
          </a:ln>
          <a:effectLst/>
        </c:spPr>
        <c:dLbl>
          <c:idx val="0"/>
          <c:layout>
            <c:manualLayout>
              <c:x val="6.3779143273269461E-3"/>
              <c:y val="4.8469454514666246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7"/>
        <c:spPr>
          <a:solidFill>
            <a:schemeClr val="accent1"/>
          </a:solidFill>
          <a:ln>
            <a:noFill/>
          </a:ln>
          <a:effectLst/>
        </c:spPr>
        <c:dLbl>
          <c:idx val="0"/>
          <c:layout>
            <c:manualLayout>
              <c:x val="-9.6125246423260056E-3"/>
              <c:y val="-4.764033528067056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28"/>
        <c:marker>
          <c:symbol val="none"/>
        </c:marker>
      </c:pivotFmt>
      <c:pivotFmt>
        <c:idx val="2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0"/>
        <c:spPr>
          <a:solidFill>
            <a:schemeClr val="accent1"/>
          </a:solidFill>
          <a:ln>
            <a:noFill/>
          </a:ln>
          <a:effectLst/>
        </c:spPr>
      </c:pivotFmt>
      <c:pivotFmt>
        <c:idx val="31"/>
        <c:spPr>
          <a:solidFill>
            <a:schemeClr val="accent1"/>
          </a:solidFill>
          <a:ln>
            <a:noFill/>
          </a:ln>
          <a:effectLst/>
        </c:spPr>
      </c:pivotFmt>
      <c:pivotFmt>
        <c:idx val="32"/>
        <c:spPr>
          <a:solidFill>
            <a:schemeClr val="accent1"/>
          </a:solidFill>
          <a:ln>
            <a:noFill/>
          </a:ln>
          <a:effectLst/>
        </c:spPr>
        <c:dLbl>
          <c:idx val="0"/>
          <c:layout>
            <c:manualLayout>
              <c:x val="-5.1613079615048116E-2"/>
              <c:y val="2.256944444444444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3"/>
        <c:spPr>
          <a:solidFill>
            <a:schemeClr val="accent1"/>
          </a:solidFill>
          <a:ln>
            <a:noFill/>
          </a:ln>
          <a:effectLst/>
        </c:spPr>
        <c:dLbl>
          <c:idx val="0"/>
          <c:layout>
            <c:manualLayout>
              <c:x val="-2.9336489188851393E-2"/>
              <c:y val="-3.421540080927384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4"/>
        <c:spPr>
          <a:solidFill>
            <a:schemeClr val="accent1"/>
          </a:solidFill>
          <a:ln>
            <a:noFill/>
          </a:ln>
          <a:effectLst/>
        </c:spPr>
        <c:dLbl>
          <c:idx val="0"/>
          <c:layout>
            <c:manualLayout>
              <c:x val="3.8006499187601551E-2"/>
              <c:y val="-5.632074311023622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5"/>
        <c:marker>
          <c:symbol val="none"/>
        </c:marker>
      </c:pivotFmt>
      <c:pivotFmt>
        <c:idx val="36"/>
        <c:spPr>
          <a:solidFill>
            <a:schemeClr val="accent1"/>
          </a:solidFill>
          <a:ln>
            <a:noFill/>
          </a:ln>
          <a:effectLst/>
        </c:spPr>
        <c:dLbl>
          <c:idx val="0"/>
          <c:layout>
            <c:manualLayout>
              <c:x val="7.9365079365079291E-2"/>
              <c:y val="-1.302083333333333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3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38"/>
        <c:spPr>
          <a:solidFill>
            <a:schemeClr val="accent1"/>
          </a:solidFill>
          <a:ln>
            <a:noFill/>
          </a:ln>
          <a:effectLst/>
        </c:spPr>
      </c:pivotFmt>
      <c:pivotFmt>
        <c:idx val="39"/>
        <c:spPr>
          <a:solidFill>
            <a:schemeClr val="accent1"/>
          </a:solidFill>
          <a:ln>
            <a:noFill/>
          </a:ln>
          <a:effectLst/>
        </c:spPr>
      </c:pivotFmt>
      <c:pivotFmt>
        <c:idx val="40"/>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1"/>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2"/>
        <c:spPr>
          <a:solidFill>
            <a:schemeClr val="accent1"/>
          </a:solidFill>
          <a:ln>
            <a:noFill/>
          </a:ln>
          <a:effectLst/>
        </c:spPr>
        <c:dLbl>
          <c:idx val="0"/>
          <c:layout>
            <c:manualLayout>
              <c:x val="4.5942850893638296E-2"/>
              <c:y val="-3.0279076443569555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3"/>
        <c:spPr>
          <a:solidFill>
            <a:schemeClr val="accent1"/>
          </a:solidFill>
          <a:ln>
            <a:noFill/>
          </a:ln>
          <a:effectLst/>
        </c:spPr>
        <c:dLbl>
          <c:idx val="0"/>
          <c:layout>
            <c:manualLayout>
              <c:x val="7.9365079365079291E-2"/>
              <c:y val="-1.302083333333333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4"/>
        <c:marker>
          <c:symbol val="none"/>
        </c:marker>
      </c:pivotFmt>
      <c:pivotFmt>
        <c:idx val="45"/>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46"/>
        <c:spPr>
          <a:solidFill>
            <a:schemeClr val="accent1"/>
          </a:solidFill>
          <a:ln>
            <a:noFill/>
          </a:ln>
          <a:effectLst/>
        </c:spPr>
      </c:pivotFmt>
      <c:pivotFmt>
        <c:idx val="47"/>
        <c:spPr>
          <a:solidFill>
            <a:schemeClr val="accent1"/>
          </a:solidFill>
          <a:ln>
            <a:noFill/>
          </a:ln>
          <a:effectLst/>
        </c:spPr>
      </c:pivotFmt>
      <c:pivotFmt>
        <c:idx val="48"/>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49"/>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0"/>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1"/>
        <c:spPr>
          <a:solidFill>
            <a:schemeClr val="accent1"/>
          </a:solidFill>
          <a:ln>
            <a:noFill/>
          </a:ln>
          <a:effectLst/>
        </c:spPr>
        <c:dLbl>
          <c:idx val="0"/>
          <c:layout>
            <c:manualLayout>
              <c:x val="5.1587145356830323E-2"/>
              <c:y val="-5.43120876782294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2"/>
        <c:marker>
          <c:symbol val="none"/>
        </c:marker>
      </c:pivotFmt>
      <c:pivotFmt>
        <c:idx val="53"/>
        <c:spPr>
          <a:solidFill>
            <a:schemeClr val="accent1"/>
          </a:solidFill>
          <a:ln>
            <a:noFill/>
          </a:ln>
          <a:effectLst/>
        </c:spPr>
        <c:dLbl>
          <c:idx val="0"/>
          <c:layout>
            <c:manualLayout>
              <c:x val="6.1507624046994051E-2"/>
              <c:y val="1.1261261261261261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55"/>
        <c:spPr>
          <a:solidFill>
            <a:schemeClr val="accent1"/>
          </a:solidFill>
          <a:ln>
            <a:noFill/>
          </a:ln>
          <a:effectLst/>
        </c:spPr>
      </c:pivotFmt>
      <c:pivotFmt>
        <c:idx val="56"/>
        <c:spPr>
          <a:solidFill>
            <a:schemeClr val="accent1"/>
          </a:solidFill>
          <a:ln>
            <a:noFill/>
          </a:ln>
          <a:effectLst/>
        </c:spPr>
      </c:pivotFmt>
      <c:pivotFmt>
        <c:idx val="57"/>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8"/>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59"/>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0"/>
        <c:spPr>
          <a:solidFill>
            <a:schemeClr val="accent1"/>
          </a:solidFill>
          <a:ln>
            <a:noFill/>
          </a:ln>
          <a:effectLst/>
        </c:spPr>
        <c:dLbl>
          <c:idx val="0"/>
          <c:layout>
            <c:manualLayout>
              <c:x val="5.1587145356830323E-2"/>
              <c:y val="-5.43120876782294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1"/>
        <c:marker>
          <c:symbol val="none"/>
        </c:marker>
      </c:pivotFmt>
      <c:pivotFmt>
        <c:idx val="6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63"/>
        <c:spPr>
          <a:solidFill>
            <a:schemeClr val="accent1"/>
          </a:solidFill>
          <a:ln>
            <a:noFill/>
          </a:ln>
          <a:effectLst/>
        </c:spPr>
      </c:pivotFmt>
      <c:pivotFmt>
        <c:idx val="64"/>
        <c:spPr>
          <a:solidFill>
            <a:schemeClr val="accent1"/>
          </a:solidFill>
          <a:ln>
            <a:noFill/>
          </a:ln>
          <a:effectLst/>
        </c:spPr>
      </c:pivotFmt>
      <c:pivotFmt>
        <c:idx val="65"/>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6"/>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7"/>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68"/>
        <c:marker>
          <c:symbol val="none"/>
        </c:marker>
      </c:pivotFmt>
      <c:pivotFmt>
        <c:idx val="6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70"/>
        <c:spPr>
          <a:solidFill>
            <a:schemeClr val="accent1"/>
          </a:solidFill>
          <a:ln>
            <a:noFill/>
          </a:ln>
          <a:effectLst/>
        </c:spPr>
      </c:pivotFmt>
      <c:pivotFmt>
        <c:idx val="71"/>
        <c:spPr>
          <a:solidFill>
            <a:schemeClr val="accent1"/>
          </a:solidFill>
          <a:ln>
            <a:noFill/>
          </a:ln>
          <a:effectLst/>
        </c:spPr>
      </c:pivotFmt>
      <c:pivotFmt>
        <c:idx val="72"/>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3"/>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4"/>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75"/>
        <c:marker>
          <c:symbol val="none"/>
        </c:marker>
      </c:pivotFmt>
      <c:pivotFmt>
        <c:idx val="76"/>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77"/>
        <c:spPr>
          <a:solidFill>
            <a:schemeClr val="accent1"/>
          </a:solidFill>
          <a:ln>
            <a:noFill/>
          </a:ln>
          <a:effectLst/>
        </c:spPr>
      </c:pivotFmt>
      <c:pivotFmt>
        <c:idx val="78"/>
        <c:spPr>
          <a:solidFill>
            <a:schemeClr val="accent1"/>
          </a:solidFill>
          <a:ln>
            <a:noFill/>
          </a:ln>
          <a:effectLst/>
        </c:spPr>
      </c:pivotFmt>
      <c:pivotFmt>
        <c:idx val="79"/>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2"/>
        <c:marker>
          <c:symbol val="none"/>
        </c:marker>
      </c:pivotFmt>
      <c:pivotFmt>
        <c:idx val="83"/>
        <c:spPr>
          <a:solidFill>
            <a:schemeClr val="accent1"/>
          </a:solidFill>
          <a:ln>
            <a:noFill/>
          </a:ln>
          <a:effectLst/>
        </c:spPr>
        <c:dLbl>
          <c:idx val="0"/>
          <c:layout>
            <c:manualLayout>
              <c:x val="2.1825396825396789E-2"/>
              <c:y val="-2.058460271716755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85"/>
        <c:spPr>
          <a:solidFill>
            <a:schemeClr val="accent1"/>
          </a:solidFill>
          <a:ln>
            <a:noFill/>
          </a:ln>
          <a:effectLst/>
        </c:spPr>
      </c:pivotFmt>
      <c:pivotFmt>
        <c:idx val="86"/>
        <c:spPr>
          <a:solidFill>
            <a:schemeClr val="accent1"/>
          </a:solidFill>
          <a:ln>
            <a:noFill/>
          </a:ln>
          <a:effectLst/>
        </c:spPr>
      </c:pivotFmt>
      <c:pivotFmt>
        <c:idx val="87"/>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8"/>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5.9523809523809521E-2"/>
              <c:y val="-2.0584602717167558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1"/>
        <c:marker>
          <c:symbol val="none"/>
        </c:marker>
      </c:pivotFmt>
      <c:pivotFmt>
        <c:idx val="92"/>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93"/>
        <c:spPr>
          <a:solidFill>
            <a:schemeClr val="accent1"/>
          </a:solidFill>
          <a:ln>
            <a:noFill/>
          </a:ln>
          <a:effectLst/>
        </c:spPr>
      </c:pivotFmt>
      <c:pivotFmt>
        <c:idx val="94"/>
        <c:spPr>
          <a:solidFill>
            <a:schemeClr val="accent1"/>
          </a:solidFill>
          <a:ln>
            <a:noFill/>
          </a:ln>
          <a:effectLst/>
        </c:spPr>
      </c:pivotFmt>
      <c:pivotFmt>
        <c:idx val="95"/>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99"/>
        <c:marker>
          <c:symbol val="none"/>
        </c:marker>
      </c:pivotFmt>
      <c:pivotFmt>
        <c:idx val="100"/>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1"/>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02"/>
        <c:spPr>
          <a:solidFill>
            <a:schemeClr val="accent1"/>
          </a:solidFill>
          <a:ln>
            <a:noFill/>
          </a:ln>
          <a:effectLst/>
        </c:spPr>
      </c:pivotFmt>
      <c:pivotFmt>
        <c:idx val="103"/>
        <c:spPr>
          <a:solidFill>
            <a:schemeClr val="accent1"/>
          </a:solidFill>
          <a:ln>
            <a:noFill/>
          </a:ln>
          <a:effectLst/>
        </c:spPr>
      </c:pivotFmt>
      <c:pivotFmt>
        <c:idx val="104"/>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5"/>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6"/>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7"/>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8"/>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09"/>
        <c:marker>
          <c:symbol val="none"/>
        </c:marker>
      </c:pivotFmt>
      <c:pivotFmt>
        <c:idx val="110"/>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11"/>
        <c:spPr>
          <a:solidFill>
            <a:schemeClr val="accent1"/>
          </a:solidFill>
          <a:ln>
            <a:noFill/>
          </a:ln>
          <a:effectLst/>
        </c:spPr>
      </c:pivotFmt>
      <c:pivotFmt>
        <c:idx val="112"/>
        <c:spPr>
          <a:solidFill>
            <a:schemeClr val="accent1"/>
          </a:solidFill>
          <a:ln>
            <a:noFill/>
          </a:ln>
          <a:effectLst/>
        </c:spPr>
      </c:pivotFmt>
      <c:pivotFmt>
        <c:idx val="113"/>
        <c:spPr>
          <a:solidFill>
            <a:schemeClr val="accent1"/>
          </a:solidFill>
          <a:ln>
            <a:noFill/>
          </a:ln>
          <a:effectLst/>
        </c:spPr>
        <c:dLbl>
          <c:idx val="0"/>
          <c:layout>
            <c:manualLayout>
              <c:x val="9.8948568928883887E-3"/>
              <c:y val="9.5486111111111899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4"/>
        <c:spPr>
          <a:solidFill>
            <a:schemeClr val="accent1"/>
          </a:solidFill>
          <a:ln>
            <a:noFill/>
          </a:ln>
          <a:effectLst/>
        </c:spPr>
        <c:dLbl>
          <c:idx val="0"/>
          <c:layout>
            <c:manualLayout>
              <c:x val="6.3777965254343027E-3"/>
              <c:y val="9.1873769685039373E-3"/>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5"/>
        <c:spPr>
          <a:solidFill>
            <a:schemeClr val="accent1"/>
          </a:solidFill>
          <a:ln>
            <a:noFill/>
          </a:ln>
          <a:effectLst/>
        </c:spPr>
        <c:dLbl>
          <c:idx val="0"/>
          <c:layout>
            <c:manualLayout>
              <c:x val="-9.6128608923884522E-3"/>
              <c:y val="-3.0279196519353999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6"/>
        <c:spPr>
          <a:solidFill>
            <a:schemeClr val="accent1"/>
          </a:solidFill>
          <a:ln>
            <a:noFill/>
          </a:ln>
          <a:effectLst/>
        </c:spPr>
        <c:dLbl>
          <c:idx val="0"/>
          <c:layout>
            <c:manualLayout>
              <c:x val="2.7472547502075062E-2"/>
              <c:y val="-5.9647036307961504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7"/>
        <c:spPr>
          <a:solidFill>
            <a:schemeClr val="accent1"/>
          </a:solidFill>
          <a:ln>
            <a:noFill/>
          </a:ln>
          <a:effectLst/>
        </c:spPr>
        <c:dLbl>
          <c:idx val="0"/>
          <c:layout>
            <c:manualLayout>
              <c:x val="4.6296296296296294E-2"/>
              <c:y val="1.7361111111111112E-2"/>
            </c:manualLayout>
          </c:layout>
          <c:dLblPos val="bestFit"/>
          <c:showLegendKey val="0"/>
          <c:showVal val="0"/>
          <c:showCatName val="0"/>
          <c:showSerName val="0"/>
          <c:showPercent val="1"/>
          <c:showBubbleSize val="0"/>
          <c:extLst>
            <c:ext xmlns:c15="http://schemas.microsoft.com/office/drawing/2012/chart" uri="{CE6537A1-D6FC-4f65-9D91-7224C49458BB}"/>
          </c:extLst>
        </c:dLbl>
      </c:pivotFmt>
      <c:pivotFmt>
        <c:idx val="118"/>
        <c:marker>
          <c:symbol val="none"/>
        </c:marker>
      </c:pivotFmt>
      <c:pivotFmt>
        <c:idx val="119"/>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20"/>
        <c:spPr>
          <a:solidFill>
            <a:schemeClr val="accent1"/>
          </a:solidFill>
          <a:ln>
            <a:noFill/>
          </a:ln>
          <a:effectLst/>
        </c:spPr>
      </c:pivotFmt>
      <c:pivotFmt>
        <c:idx val="121"/>
        <c:spPr>
          <a:solidFill>
            <a:schemeClr val="accent1"/>
          </a:solidFill>
          <a:ln>
            <a:noFill/>
          </a:ln>
          <a:effectLst/>
        </c:spPr>
      </c:pivotFmt>
      <c:pivotFmt>
        <c:idx val="122"/>
        <c:spPr>
          <a:solidFill>
            <a:schemeClr val="accent1"/>
          </a:solidFill>
          <a:ln>
            <a:noFill/>
          </a:ln>
          <a:effectLst/>
        </c:spPr>
        <c:dLbl>
          <c:idx val="0"/>
          <c:layout>
            <c:manualLayout>
              <c:x val="9.8948568928883887E-3"/>
              <c:y val="9.5486111111111899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3"/>
        <c:spPr>
          <a:solidFill>
            <a:schemeClr val="accent1"/>
          </a:solidFill>
          <a:ln>
            <a:noFill/>
          </a:ln>
          <a:effectLst/>
        </c:spPr>
        <c:dLbl>
          <c:idx val="0"/>
          <c:layout>
            <c:manualLayout>
              <c:x val="6.3777965254343027E-3"/>
              <c:y val="9.1873769685039373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4"/>
        <c:spPr>
          <a:solidFill>
            <a:schemeClr val="accent1"/>
          </a:solidFill>
          <a:ln>
            <a:noFill/>
          </a:ln>
          <a:effectLst/>
        </c:spPr>
        <c:dLbl>
          <c:idx val="0"/>
          <c:layout>
            <c:manualLayout>
              <c:x val="-9.6128608923884522E-3"/>
              <c:y val="-3.0279196519353999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5"/>
        <c:spPr>
          <a:solidFill>
            <a:schemeClr val="accent1"/>
          </a:solidFill>
          <a:ln>
            <a:noFill/>
          </a:ln>
          <a:effectLst/>
        </c:spPr>
        <c:dLbl>
          <c:idx val="0"/>
          <c:layout>
            <c:manualLayout>
              <c:x val="2.7472547502075062E-2"/>
              <c:y val="-5.964703630796150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26"/>
        <c:marker>
          <c:symbol val="none"/>
        </c:marker>
      </c:pivotFmt>
      <c:pivotFmt>
        <c:idx val="12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28"/>
        <c:spPr>
          <a:solidFill>
            <a:schemeClr val="accent1"/>
          </a:solidFill>
          <a:ln>
            <a:noFill/>
          </a:ln>
          <a:effectLst/>
        </c:spPr>
      </c:pivotFmt>
      <c:pivotFmt>
        <c:idx val="129"/>
        <c:spPr>
          <a:solidFill>
            <a:schemeClr val="accent1"/>
          </a:solidFill>
          <a:ln>
            <a:noFill/>
          </a:ln>
          <a:effectLst/>
        </c:spPr>
      </c:pivotFmt>
      <c:pivotFmt>
        <c:idx val="130"/>
        <c:spPr>
          <a:solidFill>
            <a:schemeClr val="accent1"/>
          </a:solidFill>
          <a:ln>
            <a:noFill/>
          </a:ln>
          <a:effectLst/>
        </c:spPr>
        <c:dLbl>
          <c:idx val="0"/>
          <c:layout>
            <c:manualLayout>
              <c:x val="9.8948568928883887E-3"/>
              <c:y val="9.5486111111111899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1"/>
        <c:spPr>
          <a:solidFill>
            <a:schemeClr val="accent1"/>
          </a:solidFill>
          <a:ln>
            <a:noFill/>
          </a:ln>
          <a:effectLst/>
        </c:spPr>
        <c:dLbl>
          <c:idx val="0"/>
          <c:layout>
            <c:manualLayout>
              <c:x val="-1.1479346331708537E-2"/>
              <c:y val="9.1873133591569255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2"/>
        <c:spPr>
          <a:solidFill>
            <a:schemeClr val="accent1"/>
          </a:solidFill>
          <a:ln>
            <a:noFill/>
          </a:ln>
          <a:effectLst/>
        </c:spPr>
        <c:dLbl>
          <c:idx val="0"/>
          <c:layout>
            <c:manualLayout>
              <c:x val="-5.6446069241345197E-3"/>
              <c:y val="-5.470524049662331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3"/>
        <c:spPr>
          <a:solidFill>
            <a:schemeClr val="accent1"/>
          </a:solidFill>
          <a:ln>
            <a:noFill/>
          </a:ln>
          <a:effectLst/>
        </c:spPr>
        <c:dLbl>
          <c:idx val="0"/>
          <c:layout>
            <c:manualLayout>
              <c:x val="2.7472547502075062E-2"/>
              <c:y val="-5.964703630796150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4"/>
        <c:marker>
          <c:symbol val="none"/>
        </c:marker>
      </c:pivotFmt>
      <c:pivotFmt>
        <c:idx val="135"/>
        <c:spPr>
          <a:solidFill>
            <a:schemeClr val="accent1"/>
          </a:solidFill>
          <a:ln>
            <a:noFill/>
          </a:ln>
          <a:effectLst/>
        </c:spPr>
        <c:dLbl>
          <c:idx val="0"/>
          <c:layout>
            <c:manualLayout>
              <c:x val="0.10317460317460317"/>
              <c:y val="-4.0709982087608256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36"/>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37"/>
        <c:spPr>
          <a:solidFill>
            <a:schemeClr val="accent1"/>
          </a:solidFill>
          <a:ln>
            <a:noFill/>
          </a:ln>
          <a:effectLst/>
        </c:spPr>
      </c:pivotFmt>
      <c:pivotFmt>
        <c:idx val="138"/>
        <c:spPr>
          <a:solidFill>
            <a:schemeClr val="accent1"/>
          </a:solidFill>
          <a:ln>
            <a:noFill/>
          </a:ln>
          <a:effectLst/>
        </c:spPr>
      </c:pivotFmt>
      <c:pivotFmt>
        <c:idx val="139"/>
        <c:spPr>
          <a:solidFill>
            <a:schemeClr val="accent1"/>
          </a:solidFill>
          <a:ln>
            <a:noFill/>
          </a:ln>
          <a:effectLst/>
        </c:spPr>
        <c:dLbl>
          <c:idx val="0"/>
          <c:layout>
            <c:manualLayout>
              <c:x val="-2.9787682789651295E-2"/>
              <c:y val="3.3679911632667536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0"/>
        <c:spPr>
          <a:solidFill>
            <a:schemeClr val="accent1"/>
          </a:solidFill>
          <a:ln>
            <a:noFill/>
          </a:ln>
          <a:effectLst/>
        </c:spPr>
        <c:dLbl>
          <c:idx val="0"/>
          <c:layout>
            <c:manualLayout>
              <c:x val="-4.52095050618673E-2"/>
              <c:y val="-1.896585139695376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1"/>
        <c:spPr>
          <a:solidFill>
            <a:schemeClr val="accent1"/>
          </a:solidFill>
          <a:ln>
            <a:noFill/>
          </a:ln>
          <a:effectLst/>
        </c:spPr>
        <c:dLbl>
          <c:idx val="0"/>
          <c:layout>
            <c:manualLayout>
              <c:x val="-5.6446069241345197E-3"/>
              <c:y val="-5.4705240496623314E-2"/>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2"/>
        <c:spPr>
          <a:solidFill>
            <a:schemeClr val="accent1"/>
          </a:solidFill>
          <a:ln>
            <a:noFill/>
          </a:ln>
          <a:effectLst/>
        </c:spPr>
        <c:dLbl>
          <c:idx val="0"/>
          <c:layout>
            <c:manualLayout>
              <c:x val="5.9218535183102113E-2"/>
              <c:y val="-3.3406930552600214E-3"/>
            </c:manualLayout>
          </c:layout>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dLblPos val="bestFit"/>
          <c:showLegendKey val="0"/>
          <c:showVal val="0"/>
          <c:showCatName val="0"/>
          <c:showSerName val="0"/>
          <c:showPercent val="1"/>
          <c:showBubbleSize val="0"/>
          <c:extLst>
            <c:ext xmlns:c15="http://schemas.microsoft.com/office/drawing/2012/chart" uri="{CE6537A1-D6FC-4f65-9D91-7224C49458BB}"/>
          </c:extLst>
        </c:dLbl>
      </c:pivotFmt>
      <c:pivotFmt>
        <c:idx val="143"/>
        <c:marker>
          <c:symbol val="none"/>
        </c:marker>
        <c:dLbl>
          <c:idx val="0"/>
          <c:delete val="1"/>
          <c:extLst>
            <c:ext xmlns:c15="http://schemas.microsoft.com/office/drawing/2012/chart" uri="{CE6537A1-D6FC-4f65-9D91-7224C49458BB}"/>
          </c:extLst>
        </c:dLbl>
      </c:pivotFmt>
      <c:pivotFmt>
        <c:idx val="144"/>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45"/>
        <c:spPr>
          <a:solidFill>
            <a:schemeClr val="accent1"/>
          </a:solidFill>
          <a:ln>
            <a:noFill/>
          </a:ln>
          <a:effectLst/>
        </c:spPr>
      </c:pivotFmt>
      <c:pivotFmt>
        <c:idx val="146"/>
        <c:spPr>
          <a:solidFill>
            <a:schemeClr val="accent2"/>
          </a:solidFill>
          <a:ln>
            <a:noFill/>
          </a:ln>
          <a:effectLst/>
        </c:spPr>
      </c:pivotFmt>
      <c:pivotFmt>
        <c:idx val="147"/>
        <c:spPr>
          <a:solidFill>
            <a:schemeClr val="accent3"/>
          </a:solidFill>
          <a:ln>
            <a:noFill/>
          </a:ln>
          <a:effectLst/>
        </c:spPr>
      </c:pivotFmt>
      <c:pivotFmt>
        <c:idx val="148"/>
        <c:spPr>
          <a:solidFill>
            <a:schemeClr val="accent4"/>
          </a:solidFill>
          <a:ln>
            <a:noFill/>
          </a:ln>
          <a:effectLst/>
        </c:spPr>
      </c:pivotFmt>
      <c:pivotFmt>
        <c:idx val="149"/>
        <c:spPr>
          <a:solidFill>
            <a:schemeClr val="accent4"/>
          </a:solidFill>
          <a:ln>
            <a:noFill/>
          </a:ln>
          <a:effectLst/>
        </c:spPr>
      </c:pivotFmt>
      <c:pivotFmt>
        <c:idx val="150"/>
        <c:spPr>
          <a:solidFill>
            <a:schemeClr val="accent1"/>
          </a:solidFill>
          <a:ln>
            <a:noFill/>
          </a:ln>
          <a:effectLst/>
        </c:spP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1"/>
          <c:extLst>
            <c:ext xmlns:c15="http://schemas.microsoft.com/office/drawing/2012/chart" uri="{CE6537A1-D6FC-4f65-9D91-7224C49458BB}"/>
          </c:extLst>
        </c:dLbl>
      </c:pivotFmt>
      <c:pivotFmt>
        <c:idx val="151"/>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52"/>
        <c:spPr>
          <a:solidFill>
            <a:schemeClr val="accent1"/>
          </a:solidFill>
          <a:ln>
            <a:noFill/>
          </a:ln>
          <a:effectLst/>
        </c:spPr>
      </c:pivotFmt>
      <c:pivotFmt>
        <c:idx val="153"/>
        <c:spPr>
          <a:solidFill>
            <a:schemeClr val="accent2"/>
          </a:solidFill>
          <a:ln>
            <a:noFill/>
          </a:ln>
          <a:effectLst/>
        </c:spPr>
      </c:pivotFmt>
      <c:pivotFmt>
        <c:idx val="154"/>
        <c:spPr>
          <a:solidFill>
            <a:schemeClr val="accent3"/>
          </a:solidFill>
          <a:ln>
            <a:noFill/>
          </a:ln>
          <a:effectLst/>
        </c:spPr>
      </c:pivotFmt>
      <c:pivotFmt>
        <c:idx val="155"/>
        <c:spPr>
          <a:solidFill>
            <a:schemeClr val="accent4"/>
          </a:solidFill>
          <a:ln>
            <a:noFill/>
          </a:ln>
          <a:effectLst/>
        </c:spPr>
      </c:pivotFmt>
      <c:pivotFmt>
        <c:idx val="156"/>
        <c:spPr>
          <a:solidFill>
            <a:schemeClr val="accent4"/>
          </a:solidFill>
          <a:ln>
            <a:noFill/>
          </a:ln>
          <a:effectLst/>
        </c:spPr>
      </c:pivotFmt>
      <c:pivotFmt>
        <c:idx val="157"/>
        <c:marker>
          <c:symbol val="none"/>
        </c:marker>
        <c:dLbl>
          <c:idx val="0"/>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EYInterstate Ligh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58"/>
        <c:spPr>
          <a:solidFill>
            <a:schemeClr val="accent1"/>
          </a:solidFill>
          <a:ln>
            <a:noFill/>
          </a:ln>
          <a:effectLst/>
        </c:spPr>
      </c:pivotFmt>
      <c:pivotFmt>
        <c:idx val="159"/>
        <c:spPr>
          <a:solidFill>
            <a:schemeClr val="accent2"/>
          </a:solidFill>
          <a:ln>
            <a:noFill/>
          </a:ln>
          <a:effectLst/>
        </c:spPr>
      </c:pivotFmt>
      <c:pivotFmt>
        <c:idx val="160"/>
        <c:spPr>
          <a:solidFill>
            <a:schemeClr val="accent3"/>
          </a:solidFill>
          <a:ln>
            <a:noFill/>
          </a:ln>
          <a:effectLst/>
        </c:spPr>
      </c:pivotFmt>
      <c:pivotFmt>
        <c:idx val="161"/>
        <c:spPr>
          <a:solidFill>
            <a:schemeClr val="accent4"/>
          </a:solidFill>
          <a:ln>
            <a:noFill/>
          </a:ln>
          <a:effectLst/>
        </c:spPr>
      </c:pivotFmt>
      <c:pivotFmt>
        <c:idx val="162"/>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3"/>
        <c:spPr>
          <a:solidFill>
            <a:schemeClr val="accent1"/>
          </a:solidFill>
          <a:ln>
            <a:noFill/>
          </a:ln>
          <a:effectLst/>
        </c:spPr>
      </c:pivotFmt>
      <c:pivotFmt>
        <c:idx val="164"/>
        <c:spPr>
          <a:solidFill>
            <a:schemeClr val="accent2"/>
          </a:solidFill>
          <a:ln>
            <a:noFill/>
          </a:ln>
          <a:effectLst/>
        </c:spPr>
      </c:pivotFmt>
      <c:pivotFmt>
        <c:idx val="165"/>
        <c:spPr>
          <a:solidFill>
            <a:schemeClr val="accent3"/>
          </a:solidFill>
          <a:ln>
            <a:noFill/>
          </a:ln>
          <a:effectLst/>
        </c:spPr>
      </c:pivotFmt>
      <c:pivotFmt>
        <c:idx val="166"/>
        <c:spPr>
          <a:solidFill>
            <a:schemeClr val="accent4"/>
          </a:solidFill>
          <a:ln>
            <a:noFill/>
          </a:ln>
          <a:effectLst/>
        </c:spPr>
      </c:pivotFmt>
      <c:pivotFmt>
        <c:idx val="167"/>
        <c:marker>
          <c:symbol val="none"/>
        </c:marker>
        <c:dLbl>
          <c:idx val="0"/>
          <c:spPr>
            <a:noFill/>
            <a:ln>
              <a:noFill/>
            </a:ln>
            <a:effectLst/>
          </c:spPr>
          <c:txPr>
            <a:bodyPr wrap="square" lIns="38100" tIns="19050" rIns="38100" bIns="19050" anchor="ctr">
              <a:spAutoFit/>
            </a:bodyPr>
            <a:lstStyle/>
            <a:p>
              <a:pPr>
                <a:defRPr>
                  <a:solidFill>
                    <a:schemeClr val="bg1"/>
                  </a:solidFill>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8"/>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69"/>
        <c:dLbl>
          <c:idx val="0"/>
          <c:layout>
            <c:manualLayout>
              <c:x val="6.1569523615972463E-3"/>
              <c:y val="7.286357988847113E-3"/>
            </c:manualLayout>
          </c:layout>
          <c:spPr>
            <a:noFill/>
            <a:ln>
              <a:noFill/>
            </a:ln>
            <a:effectLst/>
          </c:spPr>
          <c:txPr>
            <a:bodyPr wrap="square" lIns="38100" tIns="19050" rIns="38100" bIns="19050" anchor="ctr">
              <a:spAutoFit/>
            </a:bodyPr>
            <a:lstStyle/>
            <a:p>
              <a:pPr>
                <a:defRPr>
                  <a:solidFill>
                    <a:schemeClr val="tx1">
                      <a:lumMod val="50000"/>
                    </a:schemeClr>
                  </a:solidFill>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0"/>
        <c:marker>
          <c:symbol val="none"/>
        </c:marker>
        <c:dLbl>
          <c:idx val="0"/>
          <c:spPr>
            <a:noFill/>
            <a:ln>
              <a:noFill/>
            </a:ln>
            <a:effectLst/>
          </c:spPr>
          <c:txPr>
            <a:bodyPr wrap="square" lIns="38100" tIns="19050" rIns="38100" bIns="19050" anchor="ctr">
              <a:spAutoFit/>
            </a:bodyPr>
            <a:lstStyle/>
            <a:p>
              <a:pPr>
                <a:defRPr>
                  <a:solidFill>
                    <a:schemeClr val="bg1"/>
                  </a:solidFill>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1"/>
        <c:dLbl>
          <c:idx val="0"/>
          <c:layout>
            <c:manualLayout>
              <c:x val="6.1569523615972463E-3"/>
              <c:y val="7.286357988847113E-3"/>
            </c:manualLayout>
          </c:layout>
          <c:spPr>
            <a:noFill/>
            <a:ln>
              <a:noFill/>
            </a:ln>
            <a:effectLst/>
          </c:spPr>
          <c:txPr>
            <a:bodyPr wrap="square" lIns="38100" tIns="19050" rIns="38100" bIns="19050" anchor="ctr">
              <a:spAutoFit/>
            </a:bodyPr>
            <a:lstStyle/>
            <a:p>
              <a:pPr>
                <a:defRPr>
                  <a:solidFill>
                    <a:schemeClr val="tx1">
                      <a:lumMod val="50000"/>
                    </a:schemeClr>
                  </a:solidFill>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2"/>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3"/>
        <c:marker>
          <c:symbol val="none"/>
        </c:marker>
        <c:dLbl>
          <c:idx val="0"/>
          <c:spPr>
            <a:noFill/>
            <a:ln>
              <a:noFill/>
            </a:ln>
            <a:effectLst/>
          </c:spPr>
          <c:txPr>
            <a:bodyPr wrap="square" lIns="38100" tIns="19050" rIns="38100" bIns="19050" anchor="ctr">
              <a:spAutoFit/>
            </a:bodyPr>
            <a:lstStyle/>
            <a:p>
              <a:pPr>
                <a:defRPr>
                  <a:solidFill>
                    <a:schemeClr val="bg1"/>
                  </a:solidFill>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4"/>
        <c:dLbl>
          <c:idx val="0"/>
          <c:layout>
            <c:manualLayout>
              <c:x val="6.1569523615972463E-3"/>
              <c:y val="7.286357988847113E-3"/>
            </c:manualLayout>
          </c:layout>
          <c:spPr>
            <a:noFill/>
            <a:ln>
              <a:noFill/>
            </a:ln>
            <a:effectLst/>
          </c:spPr>
          <c:txPr>
            <a:bodyPr wrap="square" lIns="38100" tIns="19050" rIns="38100" bIns="19050" anchor="ctr">
              <a:spAutoFit/>
            </a:bodyPr>
            <a:lstStyle/>
            <a:p>
              <a:pPr>
                <a:defRPr>
                  <a:solidFill>
                    <a:schemeClr val="tx1">
                      <a:lumMod val="50000"/>
                    </a:schemeClr>
                  </a:solidFill>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
        <c:idx val="175"/>
        <c:marker>
          <c:symbol val="none"/>
        </c:marker>
        <c:dLbl>
          <c:idx val="0"/>
          <c:spPr>
            <a:noFill/>
            <a:ln>
              <a:noFill/>
            </a:ln>
            <a:effectLst/>
          </c:spPr>
          <c:txPr>
            <a:bodyPr wrap="square" lIns="38100" tIns="19050" rIns="38100" bIns="19050" anchor="ctr">
              <a:spAutoFit/>
            </a:bodyPr>
            <a:lstStyle/>
            <a:p>
              <a:pPr>
                <a:defRPr/>
              </a:pPr>
              <a:endParaRPr lang="en-UA"/>
            </a:p>
          </c:txPr>
          <c:showLegendKey val="0"/>
          <c:showVal val="0"/>
          <c:showCatName val="0"/>
          <c:showSerName val="0"/>
          <c:showPercent val="1"/>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Official_extra!$B$50</c:f>
              <c:strCache>
                <c:ptCount val="1"/>
                <c:pt idx="0">
                  <c:v>Count of Extra question 3: organized crime protection</c:v>
                </c:pt>
              </c:strCache>
            </c:strRef>
          </c:tx>
          <c:spPr>
            <a:solidFill>
              <a:srgbClr val="0082C3"/>
            </a:solidFill>
          </c:spPr>
          <c:invertIfNegative val="0"/>
          <c:cat>
            <c:strRef>
              <c:f>Official_extra!$A$51:$A$55</c:f>
              <c:strCache>
                <c:ptCount val="4"/>
                <c:pt idx="0">
                  <c:v>Strongly agree</c:v>
                </c:pt>
                <c:pt idx="1">
                  <c:v>Somewhat agree</c:v>
                </c:pt>
                <c:pt idx="2">
                  <c:v>Somewhat disagree</c:v>
                </c:pt>
                <c:pt idx="3">
                  <c:v>Strongly disagree</c:v>
                </c:pt>
              </c:strCache>
            </c:strRef>
          </c:cat>
          <c:val>
            <c:numRef>
              <c:f>Official_extra!$B$51:$B$55</c:f>
              <c:numCache>
                <c:formatCode>General</c:formatCode>
                <c:ptCount val="4"/>
                <c:pt idx="0">
                  <c:v>2524</c:v>
                </c:pt>
                <c:pt idx="1">
                  <c:v>1203</c:v>
                </c:pt>
                <c:pt idx="2">
                  <c:v>343</c:v>
                </c:pt>
                <c:pt idx="3">
                  <c:v>129</c:v>
                </c:pt>
              </c:numCache>
            </c:numRef>
          </c:val>
          <c:extLst>
            <c:ext xmlns:c16="http://schemas.microsoft.com/office/drawing/2014/chart" uri="{C3380CC4-5D6E-409C-BE32-E72D297353CC}">
              <c16:uniqueId val="{00000007-3BAE-480E-A2D0-479EEC36CF9D}"/>
            </c:ext>
          </c:extLst>
        </c:ser>
        <c:ser>
          <c:idx val="1"/>
          <c:order val="1"/>
          <c:tx>
            <c:strRef>
              <c:f>Official_extra!$C$50</c:f>
              <c:strCache>
                <c:ptCount val="1"/>
                <c:pt idx="0">
                  <c:v>Count of Extra question 3: organized crime protection2</c:v>
                </c:pt>
              </c:strCache>
            </c:strRef>
          </c:tx>
          <c:invertIfNegative val="0"/>
          <c:dLbls>
            <c:dLbl>
              <c:idx val="0"/>
              <c:layout>
                <c:manualLayout>
                  <c:x val="2.1673841789146626E-2"/>
                  <c:y val="8.07719209941396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E4-4611-901D-80E4976CD504}"/>
                </c:ext>
              </c:extLst>
            </c:dLbl>
            <c:dLbl>
              <c:idx val="1"/>
              <c:layout>
                <c:manualLayout>
                  <c:x val="2.1673841789146549E-2"/>
                  <c:y val="8.02133583703261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E4-4611-901D-80E4976CD504}"/>
                </c:ext>
              </c:extLst>
            </c:dLbl>
            <c:numFmt formatCode="0.0%" sourceLinked="0"/>
            <c:spPr>
              <a:noFill/>
              <a:ln>
                <a:noFill/>
              </a:ln>
              <a:effectLst/>
            </c:spPr>
            <c:txPr>
              <a:bodyPr wrap="square" lIns="38100" tIns="19050" rIns="38100" bIns="19050" anchor="ctr">
                <a:spAutoFit/>
              </a:bodyPr>
              <a:lstStyle/>
              <a:p>
                <a:pPr>
                  <a:defRPr sz="1800"/>
                </a:pPr>
                <a:endParaRPr lang="en-UA"/>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Official_extra!$A$51:$A$55</c:f>
              <c:strCache>
                <c:ptCount val="4"/>
                <c:pt idx="0">
                  <c:v>Strongly agree</c:v>
                </c:pt>
                <c:pt idx="1">
                  <c:v>Somewhat agree</c:v>
                </c:pt>
                <c:pt idx="2">
                  <c:v>Somewhat disagree</c:v>
                </c:pt>
                <c:pt idx="3">
                  <c:v>Strongly disagree</c:v>
                </c:pt>
              </c:strCache>
            </c:strRef>
          </c:cat>
          <c:val>
            <c:numRef>
              <c:f>Official_extra!$C$51:$C$55</c:f>
              <c:numCache>
                <c:formatCode>0.00%</c:formatCode>
                <c:ptCount val="4"/>
                <c:pt idx="0">
                  <c:v>0.60109549892831626</c:v>
                </c:pt>
                <c:pt idx="1">
                  <c:v>0.28649678494879732</c:v>
                </c:pt>
                <c:pt idx="2">
                  <c:v>8.1686115741843299E-2</c:v>
                </c:pt>
                <c:pt idx="3">
                  <c:v>3.0721600381043105E-2</c:v>
                </c:pt>
              </c:numCache>
            </c:numRef>
          </c:val>
          <c:extLst>
            <c:ext xmlns:c16="http://schemas.microsoft.com/office/drawing/2014/chart" uri="{C3380CC4-5D6E-409C-BE32-E72D297353CC}">
              <c16:uniqueId val="{00000008-3BAE-480E-A2D0-479EEC36CF9D}"/>
            </c:ext>
          </c:extLst>
        </c:ser>
        <c:dLbls>
          <c:showLegendKey val="0"/>
          <c:showVal val="0"/>
          <c:showCatName val="0"/>
          <c:showSerName val="0"/>
          <c:showPercent val="0"/>
          <c:showBubbleSize val="0"/>
        </c:dLbls>
        <c:gapWidth val="100"/>
        <c:axId val="1914257967"/>
        <c:axId val="1914260367"/>
      </c:barChart>
      <c:catAx>
        <c:axId val="1914257967"/>
        <c:scaling>
          <c:orientation val="minMax"/>
        </c:scaling>
        <c:delete val="0"/>
        <c:axPos val="b"/>
        <c:numFmt formatCode="General" sourceLinked="1"/>
        <c:majorTickMark val="out"/>
        <c:minorTickMark val="none"/>
        <c:tickLblPos val="nextTo"/>
        <c:txPr>
          <a:bodyPr/>
          <a:lstStyle/>
          <a:p>
            <a:pPr>
              <a:defRPr sz="1200"/>
            </a:pPr>
            <a:endParaRPr lang="en-UA"/>
          </a:p>
        </c:txPr>
        <c:crossAx val="1914260367"/>
        <c:crosses val="autoZero"/>
        <c:auto val="1"/>
        <c:lblAlgn val="ctr"/>
        <c:lblOffset val="100"/>
        <c:noMultiLvlLbl val="0"/>
      </c:catAx>
      <c:valAx>
        <c:axId val="1914260367"/>
        <c:scaling>
          <c:orientation val="minMax"/>
        </c:scaling>
        <c:delete val="1"/>
        <c:axPos val="l"/>
        <c:numFmt formatCode="General" sourceLinked="1"/>
        <c:majorTickMark val="out"/>
        <c:minorTickMark val="none"/>
        <c:tickLblPos val="nextTo"/>
        <c:crossAx val="1914257967"/>
        <c:crosses val="autoZero"/>
        <c:crossBetween val="between"/>
      </c:valAx>
      <c:spPr>
        <a:noFill/>
        <a:ln w="25400">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latin typeface="+mn-lt"/>
        </a:defRPr>
      </a:pPr>
      <a:endParaRPr lang="en-UA"/>
    </a:p>
  </c:txPr>
  <c:externalData r:id="rId1">
    <c:autoUpdate val="0"/>
  </c:externalData>
  <c:extLst>
    <c:ext xmlns:c14="http://schemas.microsoft.com/office/drawing/2007/8/2/chart" uri="{781A3756-C4B2-4CAC-9D66-4F8BD8637D16}">
      <c14:pivotOptions>
        <c14:dropZoneFilter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D0_4939276F.xml><?xml version="1.0" encoding="utf-8"?>
<p188:cmLst xmlns:a="http://schemas.openxmlformats.org/drawingml/2006/main" xmlns:r="http://schemas.openxmlformats.org/officeDocument/2006/relationships" xmlns:p188="http://schemas.microsoft.com/office/powerpoint/2018/8/main">
  <p188:cm id="{2448F342-5ADD-4B15-AF58-C6F5E9C197A2}" authorId="{980EDA24-2846-4F50-AD53-19A1400F6306}" created="2025-10-08T10:18:58.113">
    <pc:sldMkLst xmlns:pc="http://schemas.microsoft.com/office/powerpoint/2013/main/command">
      <pc:docMk/>
      <pc:sldMk cId="1228482415" sldId="4560"/>
    </pc:sldMkLst>
    <p188:txBody>
      <a:bodyPr/>
      <a:lstStyle/>
      <a:p>
        <a:r>
          <a:rPr lang="en-US"/>
          <a:t>It is going to be important to note that the Krakow participants represent the corruption prevention team and might not feel involved or responsible for customs modernization and reform in general. It would be good to get a discussion going on the extent to which they concretely see the links between their corruption prevention activity and the work of Customs reform and modernization generally.</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bg2">
            <a:lumMod val="90000"/>
          </a:schemeClr>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15CF26-2806-4BF8-A97A-3DF8A0BD5C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6DB6843-E275-423E-8D0B-58F412E8745C}">
      <dgm:prSet phldrT="[Text]"/>
      <dgm:spPr/>
      <dgm:t>
        <a:bodyPr/>
        <a:lstStyle/>
        <a:p>
          <a:pPr>
            <a:buFont typeface="Arial" panose="020B0604020202020204" pitchFamily="34" charset="0"/>
            <a:buChar char="-"/>
          </a:pPr>
          <a:r>
            <a:rPr lang="ru-RU" b="0" i="0" u="none" dirty="0" err="1"/>
            <a:t>Зловживання</a:t>
          </a:r>
          <a:r>
            <a:rPr lang="ru-RU" b="0" i="0" u="none" dirty="0"/>
            <a:t> </a:t>
          </a:r>
          <a:r>
            <a:rPr lang="ru-RU" b="0" i="0" u="none" dirty="0" err="1"/>
            <a:t>службовим</a:t>
          </a:r>
          <a:r>
            <a:rPr lang="ru-RU" b="0" i="0" u="none" dirty="0"/>
            <a:t> становищем (без </a:t>
          </a:r>
          <a:r>
            <a:rPr lang="ru-RU" b="0" i="0" u="none" dirty="0" err="1"/>
            <a:t>належних</a:t>
          </a:r>
          <a:r>
            <a:rPr lang="ru-RU" b="0" i="0" u="none" dirty="0"/>
            <a:t> </a:t>
          </a:r>
          <a:r>
            <a:rPr lang="ru-RU" b="0" i="0" u="none" dirty="0" err="1"/>
            <a:t>підстав</a:t>
          </a:r>
          <a:r>
            <a:rPr lang="ru-RU" b="0" i="0" u="none" dirty="0"/>
            <a:t>, </a:t>
          </a:r>
          <a:r>
            <a:rPr lang="ru-RU" b="0" i="0" u="none" dirty="0" err="1"/>
            <a:t>необґрунтовані</a:t>
          </a:r>
          <a:r>
            <a:rPr lang="ru-RU" b="0" i="0" u="none" dirty="0"/>
            <a:t> </a:t>
          </a:r>
          <a:r>
            <a:rPr lang="ru-RU" b="0" i="0" u="none" dirty="0" err="1"/>
            <a:t>вимоги</a:t>
          </a:r>
          <a:r>
            <a:rPr lang="ru-RU" b="0" i="0" u="none" dirty="0"/>
            <a:t>, </a:t>
          </a:r>
          <a:r>
            <a:rPr lang="ru-RU" b="0" i="0" u="none" dirty="0" err="1"/>
            <a:t>створення</a:t>
          </a:r>
          <a:r>
            <a:rPr lang="ru-RU" b="0" i="0" u="none" dirty="0"/>
            <a:t> </a:t>
          </a:r>
          <a:r>
            <a:rPr lang="ru-RU" b="0" i="0" u="none" dirty="0" err="1"/>
            <a:t>штучних</a:t>
          </a:r>
          <a:r>
            <a:rPr lang="ru-RU" b="0" i="0" u="none" dirty="0"/>
            <a:t> </a:t>
          </a:r>
          <a:r>
            <a:rPr lang="ru-RU" b="0" i="0" u="none" dirty="0" err="1"/>
            <a:t>перешкод</a:t>
          </a:r>
          <a:r>
            <a:rPr lang="ru-RU" b="0" i="0" u="none" dirty="0"/>
            <a:t>)</a:t>
          </a:r>
        </a:p>
        <a:p>
          <a:endParaRPr lang="en-UA" b="0" i="0" u="none" dirty="0"/>
        </a:p>
        <a:p>
          <a:pPr>
            <a:buFont typeface="Arial" panose="020B0604020202020204" pitchFamily="34" charset="0"/>
            <a:buChar char="-"/>
          </a:pPr>
          <a:endParaRPr lang="en-US" dirty="0"/>
        </a:p>
      </dgm:t>
    </dgm:pt>
    <dgm:pt modelId="{091521A3-B227-4628-B048-38CBC0197179}" type="parTrans" cxnId="{D32C18AE-2B9D-44C9-B44A-0CBCDD3AA077}">
      <dgm:prSet/>
      <dgm:spPr/>
      <dgm:t>
        <a:bodyPr/>
        <a:lstStyle/>
        <a:p>
          <a:endParaRPr lang="en-US"/>
        </a:p>
      </dgm:t>
    </dgm:pt>
    <dgm:pt modelId="{DFB4417B-0B8C-4E37-8E8A-F939A0CCB712}" type="sibTrans" cxnId="{D32C18AE-2B9D-44C9-B44A-0CBCDD3AA077}">
      <dgm:prSet/>
      <dgm:spPr/>
      <dgm:t>
        <a:bodyPr/>
        <a:lstStyle/>
        <a:p>
          <a:endParaRPr lang="en-US"/>
        </a:p>
      </dgm:t>
    </dgm:pt>
    <dgm:pt modelId="{0E72C871-881B-413A-B753-B255E254727D}">
      <dgm:prSet phldrT="[Text]"/>
      <dgm:spPr/>
      <dgm:t>
        <a:bodyPr/>
        <a:lstStyle/>
        <a:p>
          <a:pPr>
            <a:buFont typeface="Arial" panose="020B0604020202020204" pitchFamily="34" charset="0"/>
            <a:buChar char="-"/>
          </a:pPr>
          <a:r>
            <a:rPr lang="ru-RU" b="0" i="0" u="none" dirty="0" err="1"/>
            <a:t>Неправильне</a:t>
          </a:r>
          <a:r>
            <a:rPr lang="ru-RU" b="0" i="0" u="none" dirty="0"/>
            <a:t> </a:t>
          </a:r>
          <a:r>
            <a:rPr lang="ru-RU" b="0" i="0" u="none" dirty="0" err="1"/>
            <a:t>використання</a:t>
          </a:r>
          <a:r>
            <a:rPr lang="ru-RU" b="0" i="0" u="none" dirty="0"/>
            <a:t> </a:t>
          </a:r>
          <a:r>
            <a:rPr lang="ru-RU" b="0" i="0" u="none" dirty="0" err="1"/>
            <a:t>дискреційних</a:t>
          </a:r>
          <a:r>
            <a:rPr lang="ru-RU" b="0" i="0" u="none" dirty="0"/>
            <a:t> </a:t>
          </a:r>
          <a:r>
            <a:rPr lang="ru-RU" b="0" i="0" u="none" dirty="0" err="1"/>
            <a:t>повноважень</a:t>
          </a:r>
          <a:endParaRPr lang="ru-RU" b="0" i="0" u="none" dirty="0"/>
        </a:p>
        <a:p>
          <a:endParaRPr lang="en-UA" b="0" i="0" u="none" dirty="0"/>
        </a:p>
        <a:p>
          <a:pPr>
            <a:buFont typeface="Arial" panose="020B0604020202020204" pitchFamily="34" charset="0"/>
            <a:buChar char="-"/>
          </a:pPr>
          <a:endParaRPr lang="en-US" dirty="0"/>
        </a:p>
      </dgm:t>
    </dgm:pt>
    <dgm:pt modelId="{E17538D0-F35C-4563-8F62-954975FD0078}" type="parTrans" cxnId="{B0E226EF-9CE6-4744-9235-65F3ABECA72E}">
      <dgm:prSet/>
      <dgm:spPr/>
      <dgm:t>
        <a:bodyPr/>
        <a:lstStyle/>
        <a:p>
          <a:endParaRPr lang="en-US"/>
        </a:p>
      </dgm:t>
    </dgm:pt>
    <dgm:pt modelId="{74AFC6CF-881D-4679-B0F7-FF815ADD3001}" type="sibTrans" cxnId="{B0E226EF-9CE6-4744-9235-65F3ABECA72E}">
      <dgm:prSet/>
      <dgm:spPr/>
      <dgm:t>
        <a:bodyPr/>
        <a:lstStyle/>
        <a:p>
          <a:endParaRPr lang="en-US"/>
        </a:p>
      </dgm:t>
    </dgm:pt>
    <dgm:pt modelId="{D21FE240-914B-431E-BD48-113FED70F154}">
      <dgm:prSet phldrT="[Text]"/>
      <dgm:spPr/>
      <dgm:t>
        <a:bodyPr/>
        <a:lstStyle/>
        <a:p>
          <a:pPr>
            <a:buFont typeface="Arial" panose="020B0604020202020204" pitchFamily="34" charset="0"/>
            <a:buChar char="-"/>
          </a:pPr>
          <a:r>
            <a:rPr lang="ru-RU" b="0" i="0" u="none" dirty="0" err="1"/>
            <a:t>Недостатні</a:t>
          </a:r>
          <a:r>
            <a:rPr lang="ru-RU" b="0" i="0" u="none" dirty="0"/>
            <a:t> заходи контролю з боку </a:t>
          </a:r>
          <a:r>
            <a:rPr lang="ru-RU" b="0" i="0" u="none" dirty="0" err="1"/>
            <a:t>відповідних</a:t>
          </a:r>
          <a:r>
            <a:rPr lang="ru-RU" b="0" i="0" u="none" dirty="0"/>
            <a:t> </a:t>
          </a:r>
          <a:r>
            <a:rPr lang="ru-RU" b="0" i="0" u="none" dirty="0" err="1"/>
            <a:t>посадових</a:t>
          </a:r>
          <a:r>
            <a:rPr lang="ru-RU" b="0" i="0" u="none" dirty="0"/>
            <a:t> </a:t>
          </a:r>
          <a:r>
            <a:rPr lang="ru-RU" b="0" i="0" u="none" dirty="0" err="1"/>
            <a:t>осіб</a:t>
          </a:r>
          <a:endParaRPr lang="ru-RU" b="0" i="0" u="none" dirty="0"/>
        </a:p>
        <a:p>
          <a:endParaRPr lang="en-UA" b="0" i="0" u="none" dirty="0"/>
        </a:p>
        <a:p>
          <a:pPr>
            <a:buFont typeface="Arial" panose="020B0604020202020204" pitchFamily="34" charset="0"/>
            <a:buChar char="-"/>
          </a:pPr>
          <a:endParaRPr lang="en-US" dirty="0"/>
        </a:p>
      </dgm:t>
    </dgm:pt>
    <dgm:pt modelId="{67D01DE5-50DD-4015-8AA9-6ED458BD783E}" type="parTrans" cxnId="{44910797-6402-486D-8CFF-943708443CD9}">
      <dgm:prSet/>
      <dgm:spPr/>
      <dgm:t>
        <a:bodyPr/>
        <a:lstStyle/>
        <a:p>
          <a:endParaRPr lang="en-US"/>
        </a:p>
      </dgm:t>
    </dgm:pt>
    <dgm:pt modelId="{A44E0075-53AE-40EB-83D4-324D7F36C52C}" type="sibTrans" cxnId="{44910797-6402-486D-8CFF-943708443CD9}">
      <dgm:prSet/>
      <dgm:spPr/>
      <dgm:t>
        <a:bodyPr/>
        <a:lstStyle/>
        <a:p>
          <a:endParaRPr lang="en-US"/>
        </a:p>
      </dgm:t>
    </dgm:pt>
    <dgm:pt modelId="{8BA46260-6524-4041-BAC2-94392F8929E1}">
      <dgm:prSet phldrT="[Text]"/>
      <dgm:spPr/>
      <dgm:t>
        <a:bodyPr/>
        <a:lstStyle/>
        <a:p>
          <a:pPr>
            <a:buFont typeface="Arial" panose="020B0604020202020204" pitchFamily="34" charset="0"/>
            <a:buChar char="-"/>
          </a:pPr>
          <a:r>
            <a:rPr lang="ru-RU" b="0" i="0" u="none" dirty="0" err="1"/>
            <a:t>Готівкові</a:t>
          </a:r>
          <a:r>
            <a:rPr lang="ru-RU" b="0" i="0" u="none" dirty="0"/>
            <a:t> </a:t>
          </a:r>
          <a:r>
            <a:rPr lang="ru-RU" b="0" i="0" u="none" dirty="0" err="1"/>
            <a:t>операції</a:t>
          </a:r>
          <a:r>
            <a:rPr lang="ru-RU" b="0" i="0" u="none" dirty="0"/>
            <a:t> в основному </a:t>
          </a:r>
          <a:r>
            <a:rPr lang="ru-RU" b="0" i="0" u="none" dirty="0" err="1"/>
            <a:t>здійснюються</a:t>
          </a:r>
          <a:r>
            <a:rPr lang="ru-RU" b="0" i="0" u="none" dirty="0"/>
            <a:t> </a:t>
          </a:r>
        </a:p>
        <a:p>
          <a:endParaRPr lang="en-UA" b="0" i="0" u="none" dirty="0"/>
        </a:p>
        <a:p>
          <a:pPr>
            <a:buFont typeface="Arial" panose="020B0604020202020204" pitchFamily="34" charset="0"/>
            <a:buChar char="-"/>
          </a:pPr>
          <a:endParaRPr lang="en-US" dirty="0"/>
        </a:p>
      </dgm:t>
    </dgm:pt>
    <dgm:pt modelId="{7F05ED29-1CC2-439B-A612-2E18882CC126}" type="parTrans" cxnId="{1027028A-CC8D-4198-995E-675B09FA1F1B}">
      <dgm:prSet/>
      <dgm:spPr/>
      <dgm:t>
        <a:bodyPr/>
        <a:lstStyle/>
        <a:p>
          <a:endParaRPr lang="en-US"/>
        </a:p>
      </dgm:t>
    </dgm:pt>
    <dgm:pt modelId="{5D5B2A3F-506B-4D1E-BFB5-3A93555CD401}" type="sibTrans" cxnId="{1027028A-CC8D-4198-995E-675B09FA1F1B}">
      <dgm:prSet/>
      <dgm:spPr/>
      <dgm:t>
        <a:bodyPr/>
        <a:lstStyle/>
        <a:p>
          <a:endParaRPr lang="en-US"/>
        </a:p>
      </dgm:t>
    </dgm:pt>
    <dgm:pt modelId="{E730B257-A8D2-4CAE-AA39-D41B665F1DF5}">
      <dgm:prSet phldrT="[Text]"/>
      <dgm:spPr/>
      <dgm:t>
        <a:bodyPr/>
        <a:lstStyle/>
        <a:p>
          <a:pPr>
            <a:buFont typeface="Arial" panose="020B0604020202020204" pitchFamily="34" charset="0"/>
            <a:buChar char="-"/>
          </a:pPr>
          <a:r>
            <a:rPr lang="ru-RU" b="0" i="0" u="none" dirty="0" err="1"/>
            <a:t>Відсутність</a:t>
          </a:r>
          <a:r>
            <a:rPr lang="ru-RU" b="0" i="0" u="none" dirty="0"/>
            <a:t> </a:t>
          </a:r>
          <a:r>
            <a:rPr lang="ru-RU" b="0" i="0" u="none" dirty="0" err="1"/>
            <a:t>єдиного</a:t>
          </a:r>
          <a:r>
            <a:rPr lang="ru-RU" b="0" i="0" u="none" dirty="0"/>
            <a:t> </a:t>
          </a:r>
          <a:r>
            <a:rPr lang="ru-RU" b="0" i="0" u="none" dirty="0" err="1"/>
            <a:t>підходу</a:t>
          </a:r>
          <a:r>
            <a:rPr lang="ru-RU" b="0" i="0" u="none" dirty="0"/>
            <a:t> до </a:t>
          </a:r>
          <a:r>
            <a:rPr lang="ru-RU" b="0" i="0" u="none" dirty="0" err="1"/>
            <a:t>застосування</a:t>
          </a:r>
          <a:r>
            <a:rPr lang="ru-RU" b="0" i="0" u="none" dirty="0"/>
            <a:t> процедур</a:t>
          </a:r>
        </a:p>
        <a:p>
          <a:endParaRPr lang="en-UA" b="0" i="0" u="none" dirty="0"/>
        </a:p>
        <a:p>
          <a:pPr>
            <a:buFont typeface="Arial" panose="020B0604020202020204" pitchFamily="34" charset="0"/>
            <a:buChar char="-"/>
          </a:pPr>
          <a:endParaRPr lang="en-US" dirty="0"/>
        </a:p>
      </dgm:t>
    </dgm:pt>
    <dgm:pt modelId="{992826F1-1405-45F4-8F2B-7019D863FD5F}" type="parTrans" cxnId="{8F8FDD80-3E40-4312-9DE5-13CDDE0EED8E}">
      <dgm:prSet/>
      <dgm:spPr/>
      <dgm:t>
        <a:bodyPr/>
        <a:lstStyle/>
        <a:p>
          <a:endParaRPr lang="en-US"/>
        </a:p>
      </dgm:t>
    </dgm:pt>
    <dgm:pt modelId="{C386F51C-7359-4F8B-A399-2146FF890108}" type="sibTrans" cxnId="{8F8FDD80-3E40-4312-9DE5-13CDDE0EED8E}">
      <dgm:prSet/>
      <dgm:spPr/>
      <dgm:t>
        <a:bodyPr/>
        <a:lstStyle/>
        <a:p>
          <a:endParaRPr lang="en-US"/>
        </a:p>
      </dgm:t>
    </dgm:pt>
    <dgm:pt modelId="{8F1D420F-1E39-4746-A711-6EDE74B0C03F}" type="pres">
      <dgm:prSet presAssocID="{4815CF26-2806-4BF8-A97A-3DF8A0BD5C37}" presName="outerComposite" presStyleCnt="0">
        <dgm:presLayoutVars>
          <dgm:chMax val="5"/>
          <dgm:dir/>
          <dgm:resizeHandles val="exact"/>
        </dgm:presLayoutVars>
      </dgm:prSet>
      <dgm:spPr/>
    </dgm:pt>
    <dgm:pt modelId="{25E17DF1-74D8-44E0-9A80-13DEF3DDD9FC}" type="pres">
      <dgm:prSet presAssocID="{4815CF26-2806-4BF8-A97A-3DF8A0BD5C37}" presName="dummyMaxCanvas" presStyleCnt="0">
        <dgm:presLayoutVars/>
      </dgm:prSet>
      <dgm:spPr/>
    </dgm:pt>
    <dgm:pt modelId="{E7479F0C-E165-4C3C-ABF8-87842EA89073}" type="pres">
      <dgm:prSet presAssocID="{4815CF26-2806-4BF8-A97A-3DF8A0BD5C37}" presName="FiveNodes_1" presStyleLbl="node1" presStyleIdx="0" presStyleCnt="5">
        <dgm:presLayoutVars>
          <dgm:bulletEnabled val="1"/>
        </dgm:presLayoutVars>
      </dgm:prSet>
      <dgm:spPr/>
    </dgm:pt>
    <dgm:pt modelId="{CF570F5E-ACE9-48E7-8D47-AA5C52E7BA68}" type="pres">
      <dgm:prSet presAssocID="{4815CF26-2806-4BF8-A97A-3DF8A0BD5C37}" presName="FiveNodes_2" presStyleLbl="node1" presStyleIdx="1" presStyleCnt="5">
        <dgm:presLayoutVars>
          <dgm:bulletEnabled val="1"/>
        </dgm:presLayoutVars>
      </dgm:prSet>
      <dgm:spPr/>
    </dgm:pt>
    <dgm:pt modelId="{00AB00A2-D3FE-4AB9-9FD9-F9008F53AE04}" type="pres">
      <dgm:prSet presAssocID="{4815CF26-2806-4BF8-A97A-3DF8A0BD5C37}" presName="FiveNodes_3" presStyleLbl="node1" presStyleIdx="2" presStyleCnt="5">
        <dgm:presLayoutVars>
          <dgm:bulletEnabled val="1"/>
        </dgm:presLayoutVars>
      </dgm:prSet>
      <dgm:spPr/>
    </dgm:pt>
    <dgm:pt modelId="{979C202F-55B0-4A6D-8704-A95E5A9DB427}" type="pres">
      <dgm:prSet presAssocID="{4815CF26-2806-4BF8-A97A-3DF8A0BD5C37}" presName="FiveNodes_4" presStyleLbl="node1" presStyleIdx="3" presStyleCnt="5">
        <dgm:presLayoutVars>
          <dgm:bulletEnabled val="1"/>
        </dgm:presLayoutVars>
      </dgm:prSet>
      <dgm:spPr/>
    </dgm:pt>
    <dgm:pt modelId="{E5527ADA-DB09-47C3-934D-555C3464C5E1}" type="pres">
      <dgm:prSet presAssocID="{4815CF26-2806-4BF8-A97A-3DF8A0BD5C37}" presName="FiveNodes_5" presStyleLbl="node1" presStyleIdx="4" presStyleCnt="5">
        <dgm:presLayoutVars>
          <dgm:bulletEnabled val="1"/>
        </dgm:presLayoutVars>
      </dgm:prSet>
      <dgm:spPr/>
    </dgm:pt>
    <dgm:pt modelId="{615A0CF1-B371-4460-9C8E-13F857C0751D}" type="pres">
      <dgm:prSet presAssocID="{4815CF26-2806-4BF8-A97A-3DF8A0BD5C37}" presName="FiveConn_1-2" presStyleLbl="fgAccFollowNode1" presStyleIdx="0" presStyleCnt="4">
        <dgm:presLayoutVars>
          <dgm:bulletEnabled val="1"/>
        </dgm:presLayoutVars>
      </dgm:prSet>
      <dgm:spPr/>
    </dgm:pt>
    <dgm:pt modelId="{17D5DA54-4E2A-49F7-BA55-CB5C5977C777}" type="pres">
      <dgm:prSet presAssocID="{4815CF26-2806-4BF8-A97A-3DF8A0BD5C37}" presName="FiveConn_2-3" presStyleLbl="fgAccFollowNode1" presStyleIdx="1" presStyleCnt="4">
        <dgm:presLayoutVars>
          <dgm:bulletEnabled val="1"/>
        </dgm:presLayoutVars>
      </dgm:prSet>
      <dgm:spPr/>
    </dgm:pt>
    <dgm:pt modelId="{0D8ADE78-2FF9-4BAD-A0BC-927B35CC266D}" type="pres">
      <dgm:prSet presAssocID="{4815CF26-2806-4BF8-A97A-3DF8A0BD5C37}" presName="FiveConn_3-4" presStyleLbl="fgAccFollowNode1" presStyleIdx="2" presStyleCnt="4">
        <dgm:presLayoutVars>
          <dgm:bulletEnabled val="1"/>
        </dgm:presLayoutVars>
      </dgm:prSet>
      <dgm:spPr/>
    </dgm:pt>
    <dgm:pt modelId="{C041DF03-8E96-4FF8-9D55-F07FFBF8634E}" type="pres">
      <dgm:prSet presAssocID="{4815CF26-2806-4BF8-A97A-3DF8A0BD5C37}" presName="FiveConn_4-5" presStyleLbl="fgAccFollowNode1" presStyleIdx="3" presStyleCnt="4">
        <dgm:presLayoutVars>
          <dgm:bulletEnabled val="1"/>
        </dgm:presLayoutVars>
      </dgm:prSet>
      <dgm:spPr/>
    </dgm:pt>
    <dgm:pt modelId="{B67E612E-A415-40C9-8178-49F894EF7985}" type="pres">
      <dgm:prSet presAssocID="{4815CF26-2806-4BF8-A97A-3DF8A0BD5C37}" presName="FiveNodes_1_text" presStyleLbl="node1" presStyleIdx="4" presStyleCnt="5">
        <dgm:presLayoutVars>
          <dgm:bulletEnabled val="1"/>
        </dgm:presLayoutVars>
      </dgm:prSet>
      <dgm:spPr/>
    </dgm:pt>
    <dgm:pt modelId="{0B450DD2-BA77-4B23-AE7F-C49CCAF059A7}" type="pres">
      <dgm:prSet presAssocID="{4815CF26-2806-4BF8-A97A-3DF8A0BD5C37}" presName="FiveNodes_2_text" presStyleLbl="node1" presStyleIdx="4" presStyleCnt="5">
        <dgm:presLayoutVars>
          <dgm:bulletEnabled val="1"/>
        </dgm:presLayoutVars>
      </dgm:prSet>
      <dgm:spPr/>
    </dgm:pt>
    <dgm:pt modelId="{3BF264A9-CE1D-4722-A697-853B64714499}" type="pres">
      <dgm:prSet presAssocID="{4815CF26-2806-4BF8-A97A-3DF8A0BD5C37}" presName="FiveNodes_3_text" presStyleLbl="node1" presStyleIdx="4" presStyleCnt="5">
        <dgm:presLayoutVars>
          <dgm:bulletEnabled val="1"/>
        </dgm:presLayoutVars>
      </dgm:prSet>
      <dgm:spPr/>
    </dgm:pt>
    <dgm:pt modelId="{18167478-8A7B-4244-BA6F-124592883A1D}" type="pres">
      <dgm:prSet presAssocID="{4815CF26-2806-4BF8-A97A-3DF8A0BD5C37}" presName="FiveNodes_4_text" presStyleLbl="node1" presStyleIdx="4" presStyleCnt="5">
        <dgm:presLayoutVars>
          <dgm:bulletEnabled val="1"/>
        </dgm:presLayoutVars>
      </dgm:prSet>
      <dgm:spPr/>
    </dgm:pt>
    <dgm:pt modelId="{8A164CFF-7F91-4CFE-B501-930B51DF6B68}" type="pres">
      <dgm:prSet presAssocID="{4815CF26-2806-4BF8-A97A-3DF8A0BD5C37}" presName="FiveNodes_5_text" presStyleLbl="node1" presStyleIdx="4" presStyleCnt="5">
        <dgm:presLayoutVars>
          <dgm:bulletEnabled val="1"/>
        </dgm:presLayoutVars>
      </dgm:prSet>
      <dgm:spPr/>
    </dgm:pt>
  </dgm:ptLst>
  <dgm:cxnLst>
    <dgm:cxn modelId="{E5C56706-0753-480B-AA59-F88EF242B44F}" type="presOf" srcId="{D21FE240-914B-431E-BD48-113FED70F154}" destId="{00AB00A2-D3FE-4AB9-9FD9-F9008F53AE04}" srcOrd="0" destOrd="0" presId="urn:microsoft.com/office/officeart/2005/8/layout/vProcess5"/>
    <dgm:cxn modelId="{3A5C2709-5CBE-4044-BF73-2A7CB280DC21}" type="presOf" srcId="{74AFC6CF-881D-4679-B0F7-FF815ADD3001}" destId="{17D5DA54-4E2A-49F7-BA55-CB5C5977C777}" srcOrd="0" destOrd="0" presId="urn:microsoft.com/office/officeart/2005/8/layout/vProcess5"/>
    <dgm:cxn modelId="{D86CD610-9AE1-43BC-987D-75911159F15D}" type="presOf" srcId="{0E72C871-881B-413A-B753-B255E254727D}" destId="{0B450DD2-BA77-4B23-AE7F-C49CCAF059A7}" srcOrd="1" destOrd="0" presId="urn:microsoft.com/office/officeart/2005/8/layout/vProcess5"/>
    <dgm:cxn modelId="{3ABB7537-7055-4486-AE52-C20E6F5BBA7C}" type="presOf" srcId="{DFB4417B-0B8C-4E37-8E8A-F939A0CCB712}" destId="{615A0CF1-B371-4460-9C8E-13F857C0751D}" srcOrd="0" destOrd="0" presId="urn:microsoft.com/office/officeart/2005/8/layout/vProcess5"/>
    <dgm:cxn modelId="{3E4FED48-1624-4465-95B4-58EC6D494679}" type="presOf" srcId="{D21FE240-914B-431E-BD48-113FED70F154}" destId="{3BF264A9-CE1D-4722-A697-853B64714499}" srcOrd="1" destOrd="0" presId="urn:microsoft.com/office/officeart/2005/8/layout/vProcess5"/>
    <dgm:cxn modelId="{971B864B-0FE4-4B14-931C-35541211E9C3}" type="presOf" srcId="{4815CF26-2806-4BF8-A97A-3DF8A0BD5C37}" destId="{8F1D420F-1E39-4746-A711-6EDE74B0C03F}" srcOrd="0" destOrd="0" presId="urn:microsoft.com/office/officeart/2005/8/layout/vProcess5"/>
    <dgm:cxn modelId="{8CF9F862-5E10-42CB-A332-894B4C1B7B2E}" type="presOf" srcId="{8BA46260-6524-4041-BAC2-94392F8929E1}" destId="{979C202F-55B0-4A6D-8704-A95E5A9DB427}" srcOrd="0" destOrd="0" presId="urn:microsoft.com/office/officeart/2005/8/layout/vProcess5"/>
    <dgm:cxn modelId="{8F8FDD80-3E40-4312-9DE5-13CDDE0EED8E}" srcId="{4815CF26-2806-4BF8-A97A-3DF8A0BD5C37}" destId="{E730B257-A8D2-4CAE-AA39-D41B665F1DF5}" srcOrd="4" destOrd="0" parTransId="{992826F1-1405-45F4-8F2B-7019D863FD5F}" sibTransId="{C386F51C-7359-4F8B-A399-2146FF890108}"/>
    <dgm:cxn modelId="{1027028A-CC8D-4198-995E-675B09FA1F1B}" srcId="{4815CF26-2806-4BF8-A97A-3DF8A0BD5C37}" destId="{8BA46260-6524-4041-BAC2-94392F8929E1}" srcOrd="3" destOrd="0" parTransId="{7F05ED29-1CC2-439B-A612-2E18882CC126}" sibTransId="{5D5B2A3F-506B-4D1E-BFB5-3A93555CD401}"/>
    <dgm:cxn modelId="{7A11238D-5008-4646-8C8F-B6C5E1832A3F}" type="presOf" srcId="{E6DB6843-E275-423E-8D0B-58F412E8745C}" destId="{B67E612E-A415-40C9-8178-49F894EF7985}" srcOrd="1" destOrd="0" presId="urn:microsoft.com/office/officeart/2005/8/layout/vProcess5"/>
    <dgm:cxn modelId="{44910797-6402-486D-8CFF-943708443CD9}" srcId="{4815CF26-2806-4BF8-A97A-3DF8A0BD5C37}" destId="{D21FE240-914B-431E-BD48-113FED70F154}" srcOrd="2" destOrd="0" parTransId="{67D01DE5-50DD-4015-8AA9-6ED458BD783E}" sibTransId="{A44E0075-53AE-40EB-83D4-324D7F36C52C}"/>
    <dgm:cxn modelId="{D9B27EAB-FD5F-4CF5-8522-A92313830A03}" type="presOf" srcId="{8BA46260-6524-4041-BAC2-94392F8929E1}" destId="{18167478-8A7B-4244-BA6F-124592883A1D}" srcOrd="1" destOrd="0" presId="urn:microsoft.com/office/officeart/2005/8/layout/vProcess5"/>
    <dgm:cxn modelId="{D32C18AE-2B9D-44C9-B44A-0CBCDD3AA077}" srcId="{4815CF26-2806-4BF8-A97A-3DF8A0BD5C37}" destId="{E6DB6843-E275-423E-8D0B-58F412E8745C}" srcOrd="0" destOrd="0" parTransId="{091521A3-B227-4628-B048-38CBC0197179}" sibTransId="{DFB4417B-0B8C-4E37-8E8A-F939A0CCB712}"/>
    <dgm:cxn modelId="{1559BFBF-8CEE-4986-A280-DBBA6F041F8D}" type="presOf" srcId="{E6DB6843-E275-423E-8D0B-58F412E8745C}" destId="{E7479F0C-E165-4C3C-ABF8-87842EA89073}" srcOrd="0" destOrd="0" presId="urn:microsoft.com/office/officeart/2005/8/layout/vProcess5"/>
    <dgm:cxn modelId="{829C76D1-B0FA-46C8-86B6-739BFF327018}" type="presOf" srcId="{0E72C871-881B-413A-B753-B255E254727D}" destId="{CF570F5E-ACE9-48E7-8D47-AA5C52E7BA68}" srcOrd="0" destOrd="0" presId="urn:microsoft.com/office/officeart/2005/8/layout/vProcess5"/>
    <dgm:cxn modelId="{3847B8E9-E4B5-4AB4-AC35-71D48A9B38FA}" type="presOf" srcId="{A44E0075-53AE-40EB-83D4-324D7F36C52C}" destId="{0D8ADE78-2FF9-4BAD-A0BC-927B35CC266D}" srcOrd="0" destOrd="0" presId="urn:microsoft.com/office/officeart/2005/8/layout/vProcess5"/>
    <dgm:cxn modelId="{983376EC-F884-43F1-A6FF-8D5A5C37F19A}" type="presOf" srcId="{E730B257-A8D2-4CAE-AA39-D41B665F1DF5}" destId="{E5527ADA-DB09-47C3-934D-555C3464C5E1}" srcOrd="0" destOrd="0" presId="urn:microsoft.com/office/officeart/2005/8/layout/vProcess5"/>
    <dgm:cxn modelId="{B0E226EF-9CE6-4744-9235-65F3ABECA72E}" srcId="{4815CF26-2806-4BF8-A97A-3DF8A0BD5C37}" destId="{0E72C871-881B-413A-B753-B255E254727D}" srcOrd="1" destOrd="0" parTransId="{E17538D0-F35C-4563-8F62-954975FD0078}" sibTransId="{74AFC6CF-881D-4679-B0F7-FF815ADD3001}"/>
    <dgm:cxn modelId="{BF6C49F9-7812-4641-9749-14E9EC2DA655}" type="presOf" srcId="{5D5B2A3F-506B-4D1E-BFB5-3A93555CD401}" destId="{C041DF03-8E96-4FF8-9D55-F07FFBF8634E}" srcOrd="0" destOrd="0" presId="urn:microsoft.com/office/officeart/2005/8/layout/vProcess5"/>
    <dgm:cxn modelId="{DE0479F9-A6C9-4A35-B7E0-FEBCAB2741A3}" type="presOf" srcId="{E730B257-A8D2-4CAE-AA39-D41B665F1DF5}" destId="{8A164CFF-7F91-4CFE-B501-930B51DF6B68}" srcOrd="1" destOrd="0" presId="urn:microsoft.com/office/officeart/2005/8/layout/vProcess5"/>
    <dgm:cxn modelId="{FE8AEC09-9946-40F7-8375-EDAC37DE502F}" type="presParOf" srcId="{8F1D420F-1E39-4746-A711-6EDE74B0C03F}" destId="{25E17DF1-74D8-44E0-9A80-13DEF3DDD9FC}" srcOrd="0" destOrd="0" presId="urn:microsoft.com/office/officeart/2005/8/layout/vProcess5"/>
    <dgm:cxn modelId="{4C4F0B8E-0AAF-4EF1-95A2-4D26B48F98BC}" type="presParOf" srcId="{8F1D420F-1E39-4746-A711-6EDE74B0C03F}" destId="{E7479F0C-E165-4C3C-ABF8-87842EA89073}" srcOrd="1" destOrd="0" presId="urn:microsoft.com/office/officeart/2005/8/layout/vProcess5"/>
    <dgm:cxn modelId="{B1FF9BF2-1D75-439F-BF59-446F92D1006C}" type="presParOf" srcId="{8F1D420F-1E39-4746-A711-6EDE74B0C03F}" destId="{CF570F5E-ACE9-48E7-8D47-AA5C52E7BA68}" srcOrd="2" destOrd="0" presId="urn:microsoft.com/office/officeart/2005/8/layout/vProcess5"/>
    <dgm:cxn modelId="{DAB21A14-6BFD-403B-8EA4-3BE71570332A}" type="presParOf" srcId="{8F1D420F-1E39-4746-A711-6EDE74B0C03F}" destId="{00AB00A2-D3FE-4AB9-9FD9-F9008F53AE04}" srcOrd="3" destOrd="0" presId="urn:microsoft.com/office/officeart/2005/8/layout/vProcess5"/>
    <dgm:cxn modelId="{7202158D-A5E1-4FF1-BD9A-EAE3A58F043E}" type="presParOf" srcId="{8F1D420F-1E39-4746-A711-6EDE74B0C03F}" destId="{979C202F-55B0-4A6D-8704-A95E5A9DB427}" srcOrd="4" destOrd="0" presId="urn:microsoft.com/office/officeart/2005/8/layout/vProcess5"/>
    <dgm:cxn modelId="{B1DEBC4C-5B9E-45C8-8FA3-18B19B1887AF}" type="presParOf" srcId="{8F1D420F-1E39-4746-A711-6EDE74B0C03F}" destId="{E5527ADA-DB09-47C3-934D-555C3464C5E1}" srcOrd="5" destOrd="0" presId="urn:microsoft.com/office/officeart/2005/8/layout/vProcess5"/>
    <dgm:cxn modelId="{34986492-858D-4FEF-93D3-6914C948D993}" type="presParOf" srcId="{8F1D420F-1E39-4746-A711-6EDE74B0C03F}" destId="{615A0CF1-B371-4460-9C8E-13F857C0751D}" srcOrd="6" destOrd="0" presId="urn:microsoft.com/office/officeart/2005/8/layout/vProcess5"/>
    <dgm:cxn modelId="{4AB95CE9-E029-4E6B-9340-C5E791A6AAAB}" type="presParOf" srcId="{8F1D420F-1E39-4746-A711-6EDE74B0C03F}" destId="{17D5DA54-4E2A-49F7-BA55-CB5C5977C777}" srcOrd="7" destOrd="0" presId="urn:microsoft.com/office/officeart/2005/8/layout/vProcess5"/>
    <dgm:cxn modelId="{BA9A50C7-7178-41F3-85C3-D662EC92B1DC}" type="presParOf" srcId="{8F1D420F-1E39-4746-A711-6EDE74B0C03F}" destId="{0D8ADE78-2FF9-4BAD-A0BC-927B35CC266D}" srcOrd="8" destOrd="0" presId="urn:microsoft.com/office/officeart/2005/8/layout/vProcess5"/>
    <dgm:cxn modelId="{85A9A31E-869D-448E-BD3F-E11E0589281E}" type="presParOf" srcId="{8F1D420F-1E39-4746-A711-6EDE74B0C03F}" destId="{C041DF03-8E96-4FF8-9D55-F07FFBF8634E}" srcOrd="9" destOrd="0" presId="urn:microsoft.com/office/officeart/2005/8/layout/vProcess5"/>
    <dgm:cxn modelId="{82B6912D-177A-41DB-BA18-3701C8536547}" type="presParOf" srcId="{8F1D420F-1E39-4746-A711-6EDE74B0C03F}" destId="{B67E612E-A415-40C9-8178-49F894EF7985}" srcOrd="10" destOrd="0" presId="urn:microsoft.com/office/officeart/2005/8/layout/vProcess5"/>
    <dgm:cxn modelId="{8FC0F083-9CB3-43F3-B374-87E70C94C90D}" type="presParOf" srcId="{8F1D420F-1E39-4746-A711-6EDE74B0C03F}" destId="{0B450DD2-BA77-4B23-AE7F-C49CCAF059A7}" srcOrd="11" destOrd="0" presId="urn:microsoft.com/office/officeart/2005/8/layout/vProcess5"/>
    <dgm:cxn modelId="{44B23701-59FD-4A9E-968F-49CB6F1BE955}" type="presParOf" srcId="{8F1D420F-1E39-4746-A711-6EDE74B0C03F}" destId="{3BF264A9-CE1D-4722-A697-853B64714499}" srcOrd="12" destOrd="0" presId="urn:microsoft.com/office/officeart/2005/8/layout/vProcess5"/>
    <dgm:cxn modelId="{2D0517E7-D376-4C82-9D78-1D04146F7BA3}" type="presParOf" srcId="{8F1D420F-1E39-4746-A711-6EDE74B0C03F}" destId="{18167478-8A7B-4244-BA6F-124592883A1D}" srcOrd="13" destOrd="0" presId="urn:microsoft.com/office/officeart/2005/8/layout/vProcess5"/>
    <dgm:cxn modelId="{658236FD-627B-43F5-B269-CAEA71E461F9}" type="presParOf" srcId="{8F1D420F-1E39-4746-A711-6EDE74B0C03F}" destId="{8A164CFF-7F91-4CFE-B501-930B51DF6B68}"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2706EA3-01D0-4729-8223-1A29EC60F17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5C1434E-8D1F-49FB-9EAC-309A9DA0FBD3}">
      <dgm:prSet phldrT="[Text]" custT="1"/>
      <dgm:spPr/>
      <dgm:t>
        <a:bodyPr/>
        <a:lstStyle/>
        <a:p>
          <a:r>
            <a:rPr lang="en-US" sz="1400" dirty="0"/>
            <a:t>1 </a:t>
          </a:r>
          <a:r>
            <a:rPr lang="ru-RU" sz="1400" b="0" i="0" u="none" dirty="0"/>
            <a:t>На </a:t>
          </a:r>
          <a:r>
            <a:rPr lang="ru-RU" sz="1400" b="0" i="0" u="none" dirty="0" err="1"/>
            <a:t>які</a:t>
          </a:r>
          <a:r>
            <a:rPr lang="ru-RU" sz="1400" b="0" i="0" u="none" dirty="0"/>
            <a:t> </a:t>
          </a:r>
          <a:r>
            <a:rPr lang="ru-RU" sz="1400" b="0" i="0" u="none" dirty="0" err="1"/>
            <a:t>напрями</a:t>
          </a:r>
          <a:r>
            <a:rPr lang="ru-RU" sz="1400" b="0" i="0" u="none" dirty="0"/>
            <a:t> </a:t>
          </a:r>
          <a:r>
            <a:rPr lang="ru-RU" sz="1400" b="0" i="0" u="none" dirty="0" err="1"/>
            <a:t>зосереджені</a:t>
          </a:r>
          <a:r>
            <a:rPr lang="ru-RU" sz="1400" b="0" i="0" u="none" dirty="0"/>
            <a:t> </a:t>
          </a:r>
          <a:r>
            <a:rPr lang="ru-RU" sz="1400" b="0" i="0" u="none" dirty="0" err="1"/>
            <a:t>ініціативи</a:t>
          </a:r>
          <a:r>
            <a:rPr lang="ru-RU" sz="1400" b="0" i="0" u="none" dirty="0"/>
            <a:t> з </a:t>
          </a:r>
          <a:r>
            <a:rPr lang="ru-RU" sz="1400" b="0" i="0" u="none" dirty="0" err="1"/>
            <a:t>реформування</a:t>
          </a:r>
          <a:r>
            <a:rPr lang="ru-RU" sz="1400" b="0" i="0" u="none" dirty="0"/>
            <a:t> та </a:t>
          </a:r>
          <a:r>
            <a:rPr lang="ru-RU" sz="1400" b="0" i="0" u="none" dirty="0" err="1"/>
            <a:t>модернізації</a:t>
          </a:r>
          <a:r>
            <a:rPr lang="ru-RU" sz="1400" b="0" i="0" u="none" dirty="0"/>
            <a:t> в </a:t>
          </a:r>
          <a:r>
            <a:rPr lang="ru-RU" sz="1400" b="0" i="0" u="none" dirty="0" err="1"/>
            <a:t>адміністрації</a:t>
          </a:r>
          <a:r>
            <a:rPr lang="ru-RU" sz="1400" b="0" i="0" u="none" dirty="0"/>
            <a:t>?</a:t>
          </a:r>
          <a:endParaRPr lang="en-US" sz="1400" dirty="0"/>
        </a:p>
      </dgm:t>
    </dgm:pt>
    <dgm:pt modelId="{D012703F-D6C9-49FA-BEA0-A714760C9AEC}" type="parTrans" cxnId="{B1307048-9399-4679-8322-50CF4E8CB6A5}">
      <dgm:prSet/>
      <dgm:spPr/>
      <dgm:t>
        <a:bodyPr/>
        <a:lstStyle/>
        <a:p>
          <a:endParaRPr lang="en-US" sz="2400"/>
        </a:p>
      </dgm:t>
    </dgm:pt>
    <dgm:pt modelId="{A61C3852-CBAD-4508-84D9-B8CF391043FA}" type="sibTrans" cxnId="{B1307048-9399-4679-8322-50CF4E8CB6A5}">
      <dgm:prSet custT="1"/>
      <dgm:spPr/>
      <dgm:t>
        <a:bodyPr/>
        <a:lstStyle/>
        <a:p>
          <a:endParaRPr lang="en-US" sz="700"/>
        </a:p>
      </dgm:t>
    </dgm:pt>
    <dgm:pt modelId="{45C0AE00-47D7-4207-AD1D-8178F67F5012}">
      <dgm:prSet phldrT="[Text]" custT="1"/>
      <dgm:spPr/>
      <dgm:t>
        <a:bodyPr/>
        <a:lstStyle/>
        <a:p>
          <a:r>
            <a:rPr lang="en-US" sz="1400" dirty="0"/>
            <a:t>2 </a:t>
          </a:r>
          <a:r>
            <a:rPr lang="ru-RU" sz="1400" b="0" i="0" u="none" dirty="0" err="1"/>
            <a:t>Чи</a:t>
          </a:r>
          <a:r>
            <a:rPr lang="ru-RU" sz="1400" b="0" i="0" u="none" dirty="0"/>
            <a:t> </a:t>
          </a:r>
          <a:r>
            <a:rPr lang="ru-RU" sz="1400" b="0" i="0" u="none" dirty="0" err="1"/>
            <a:t>були</a:t>
          </a:r>
          <a:r>
            <a:rPr lang="ru-RU" sz="1400" b="0" i="0" u="none" dirty="0"/>
            <a:t> </a:t>
          </a:r>
          <a:r>
            <a:rPr lang="ru-RU" sz="1400" b="0" i="0" u="none" dirty="0" err="1"/>
            <a:t>враховані</a:t>
          </a:r>
          <a:r>
            <a:rPr lang="ru-RU" sz="1400" b="0" i="0" u="none" dirty="0"/>
            <a:t> </a:t>
          </a:r>
          <a:r>
            <a:rPr lang="ru-RU" sz="1400" b="0" i="0" u="none" dirty="0" err="1"/>
            <a:t>питання</a:t>
          </a:r>
          <a:r>
            <a:rPr lang="ru-RU" sz="1400" b="0" i="0" u="none" dirty="0"/>
            <a:t>, </a:t>
          </a:r>
          <a:r>
            <a:rPr lang="ru-RU" sz="1400" b="0" i="0" u="none" dirty="0" err="1"/>
            <a:t>пов’язані</a:t>
          </a:r>
          <a:r>
            <a:rPr lang="ru-RU" sz="1400" b="0" i="0" u="none" dirty="0"/>
            <a:t> з </a:t>
          </a:r>
          <a:r>
            <a:rPr lang="ru-RU" sz="1400" b="0" i="0" u="none" dirty="0" err="1"/>
            <a:t>доброчесністю</a:t>
          </a:r>
          <a:r>
            <a:rPr lang="ru-RU" sz="1400" b="0" i="0" u="none" dirty="0"/>
            <a:t>, </a:t>
          </a:r>
          <a:r>
            <a:rPr lang="ru-RU" sz="1400" b="0" i="0" u="none" dirty="0" err="1"/>
            <a:t>під</a:t>
          </a:r>
          <a:r>
            <a:rPr lang="ru-RU" sz="1400" b="0" i="0" u="none" dirty="0"/>
            <a:t> час </a:t>
          </a:r>
          <a:r>
            <a:rPr lang="ru-RU" sz="1400" b="0" i="0" u="none" dirty="0" err="1"/>
            <a:t>реалізації</a:t>
          </a:r>
          <a:r>
            <a:rPr lang="ru-RU" sz="1400" b="0" i="0" u="none" dirty="0"/>
            <a:t> </a:t>
          </a:r>
          <a:r>
            <a:rPr lang="ru-RU" sz="1400" b="0" i="0" u="none" dirty="0" err="1"/>
            <a:t>ініціатив</a:t>
          </a:r>
          <a:r>
            <a:rPr lang="ru-RU" sz="1400" b="0" i="0" u="none" dirty="0"/>
            <a:t> з </a:t>
          </a:r>
          <a:r>
            <a:rPr lang="ru-RU" sz="1400" b="0" i="0" u="none" dirty="0" err="1"/>
            <a:t>реформування</a:t>
          </a:r>
          <a:r>
            <a:rPr lang="ru-RU" sz="1400" b="0" i="0" u="none" dirty="0"/>
            <a:t> та </a:t>
          </a:r>
          <a:r>
            <a:rPr lang="ru-RU" sz="1400" b="0" i="0" u="none" dirty="0" err="1"/>
            <a:t>модернізації</a:t>
          </a:r>
          <a:r>
            <a:rPr lang="ru-RU" sz="1400" b="0" i="0" u="none" dirty="0"/>
            <a:t>?</a:t>
          </a:r>
          <a:endParaRPr lang="en-US" sz="1400" dirty="0"/>
        </a:p>
      </dgm:t>
    </dgm:pt>
    <dgm:pt modelId="{3B0BBE7D-34F6-465A-95B8-2FC0B9B5FD25}" type="parTrans" cxnId="{BAEB3A14-9281-4F0D-B12F-DB3723FF2944}">
      <dgm:prSet/>
      <dgm:spPr/>
      <dgm:t>
        <a:bodyPr/>
        <a:lstStyle/>
        <a:p>
          <a:endParaRPr lang="en-US" sz="2400"/>
        </a:p>
      </dgm:t>
    </dgm:pt>
    <dgm:pt modelId="{6BE0B330-A9DE-449C-96BB-53E1FE2460CE}" type="sibTrans" cxnId="{BAEB3A14-9281-4F0D-B12F-DB3723FF2944}">
      <dgm:prSet custT="1"/>
      <dgm:spPr/>
      <dgm:t>
        <a:bodyPr/>
        <a:lstStyle/>
        <a:p>
          <a:endParaRPr lang="en-US" sz="700"/>
        </a:p>
      </dgm:t>
    </dgm:pt>
    <dgm:pt modelId="{06D41379-A3A0-40CD-9301-B3DCF07C08B9}">
      <dgm:prSet phldrT="[Text]" custT="1"/>
      <dgm:spPr/>
      <dgm:t>
        <a:bodyPr/>
        <a:lstStyle/>
        <a:p>
          <a:r>
            <a:rPr lang="en-US" sz="1400" dirty="0"/>
            <a:t>3 </a:t>
          </a:r>
          <a:r>
            <a:rPr lang="ru-RU" sz="1400" b="0" i="0" u="none" dirty="0" err="1"/>
            <a:t>Чи</a:t>
          </a:r>
          <a:r>
            <a:rPr lang="ru-RU" sz="1400" b="0" i="0" u="none" dirty="0"/>
            <a:t> </a:t>
          </a:r>
          <a:r>
            <a:rPr lang="ru-RU" sz="1400" b="0" i="0" u="none" dirty="0" err="1"/>
            <a:t>зосереджувалася</a:t>
          </a:r>
          <a:r>
            <a:rPr lang="ru-RU" sz="1400" b="0" i="0" u="none" dirty="0"/>
            <a:t> </a:t>
          </a:r>
          <a:r>
            <a:rPr lang="ru-RU" sz="1400" b="0" i="0" u="none" dirty="0" err="1"/>
            <a:t>програма</a:t>
          </a:r>
          <a:r>
            <a:rPr lang="ru-RU" sz="1400" b="0" i="0" u="none" dirty="0"/>
            <a:t> </a:t>
          </a:r>
          <a:r>
            <a:rPr lang="ru-RU" sz="1400" b="0" i="0" u="none" dirty="0" err="1"/>
            <a:t>реформування</a:t>
          </a:r>
          <a:r>
            <a:rPr lang="ru-RU" sz="1400" b="0" i="0" u="none" dirty="0"/>
            <a:t> та </a:t>
          </a:r>
          <a:r>
            <a:rPr lang="ru-RU" sz="1400" b="0" i="0" u="none" dirty="0" err="1"/>
            <a:t>модернізації</a:t>
          </a:r>
          <a:r>
            <a:rPr lang="ru-RU" sz="1400" b="0" i="0" u="none" dirty="0"/>
            <a:t> </a:t>
          </a:r>
          <a:r>
            <a:rPr lang="ru-RU" sz="1400" b="0" i="0" u="none" dirty="0" err="1"/>
            <a:t>безпосередньо</a:t>
          </a:r>
          <a:r>
            <a:rPr lang="ru-RU" sz="1400" b="0" i="0" u="none" dirty="0"/>
            <a:t> на </a:t>
          </a:r>
          <a:r>
            <a:rPr lang="ru-RU" sz="1400" b="0" i="0" u="none" dirty="0" err="1"/>
            <a:t>сприянні</a:t>
          </a:r>
          <a:r>
            <a:rPr lang="ru-RU" sz="1400" b="0" i="0" u="none" dirty="0"/>
            <a:t> </a:t>
          </a:r>
          <a:r>
            <a:rPr lang="ru-RU" sz="1400" b="0" i="0" u="none" dirty="0" err="1"/>
            <a:t>розвитку</a:t>
          </a:r>
          <a:r>
            <a:rPr lang="ru-RU" sz="1400" b="0" i="0" u="none" dirty="0"/>
            <a:t> </a:t>
          </a:r>
          <a:r>
            <a:rPr lang="ru-RU" sz="1400" b="0" i="0" u="none" dirty="0" err="1"/>
            <a:t>доброчесності</a:t>
          </a:r>
          <a:r>
            <a:rPr lang="ru-RU" sz="1400" b="0" i="0" u="none" dirty="0"/>
            <a:t>?</a:t>
          </a:r>
          <a:endParaRPr lang="en-US" sz="1400" dirty="0"/>
        </a:p>
      </dgm:t>
    </dgm:pt>
    <dgm:pt modelId="{D5466D54-A5D5-419D-9B41-7A6E29EAB7AE}" type="parTrans" cxnId="{EBEBD4A5-F1BC-41B5-95E3-ECBA37CE7208}">
      <dgm:prSet/>
      <dgm:spPr/>
      <dgm:t>
        <a:bodyPr/>
        <a:lstStyle/>
        <a:p>
          <a:endParaRPr lang="en-US" sz="2400"/>
        </a:p>
      </dgm:t>
    </dgm:pt>
    <dgm:pt modelId="{EDB776C2-799C-4851-BCA5-140BA178A23A}" type="sibTrans" cxnId="{EBEBD4A5-F1BC-41B5-95E3-ECBA37CE7208}">
      <dgm:prSet custT="1"/>
      <dgm:spPr/>
      <dgm:t>
        <a:bodyPr/>
        <a:lstStyle/>
        <a:p>
          <a:endParaRPr lang="en-US" sz="700"/>
        </a:p>
      </dgm:t>
    </dgm:pt>
    <dgm:pt modelId="{A2E939AB-7205-4140-9165-5D926F5ABC79}">
      <dgm:prSet phldrT="[Text]" custT="1"/>
      <dgm:spPr/>
      <dgm:t>
        <a:bodyPr/>
        <a:lstStyle/>
        <a:p>
          <a:r>
            <a:rPr lang="en-US" sz="1400" dirty="0"/>
            <a:t>4 </a:t>
          </a:r>
          <a:r>
            <a:rPr lang="ru-RU" sz="1400" b="0" i="0" u="none" dirty="0" err="1"/>
            <a:t>Чи</a:t>
          </a:r>
          <a:r>
            <a:rPr lang="ru-RU" sz="1400" b="0" i="0" u="none" dirty="0"/>
            <a:t> </a:t>
          </a:r>
          <a:r>
            <a:rPr lang="ru-RU" sz="1400" b="0" i="0" u="none" dirty="0" err="1"/>
            <a:t>були</a:t>
          </a:r>
          <a:r>
            <a:rPr lang="ru-RU" sz="1400" b="0" i="0" u="none" dirty="0"/>
            <a:t> </a:t>
          </a:r>
          <a:r>
            <a:rPr lang="ru-RU" sz="1400" b="0" i="0" u="none" dirty="0" err="1"/>
            <a:t>адміністративні</a:t>
          </a:r>
          <a:r>
            <a:rPr lang="ru-RU" sz="1400" b="0" i="0" u="none" dirty="0"/>
            <a:t> </a:t>
          </a:r>
          <a:r>
            <a:rPr lang="ru-RU" sz="1400" b="0" i="0" u="none" dirty="0" err="1"/>
            <a:t>механізми</a:t>
          </a:r>
          <a:r>
            <a:rPr lang="ru-RU" sz="1400" b="0" i="0" u="none" dirty="0"/>
            <a:t> контролю </a:t>
          </a:r>
          <a:r>
            <a:rPr lang="ru-RU" sz="1400" b="0" i="0" u="none" dirty="0" err="1"/>
            <a:t>реформовані</a:t>
          </a:r>
          <a:r>
            <a:rPr lang="ru-RU" sz="1400" b="0" i="0" u="none" dirty="0"/>
            <a:t> з метою </a:t>
          </a:r>
          <a:r>
            <a:rPr lang="ru-RU" sz="1400" b="0" i="0" u="none" dirty="0" err="1"/>
            <a:t>запобігання</a:t>
          </a:r>
          <a:r>
            <a:rPr lang="ru-RU" sz="1400" b="0" i="0" u="none" dirty="0"/>
            <a:t> </a:t>
          </a:r>
          <a:r>
            <a:rPr lang="ru-RU" sz="1400" b="0" i="0" u="none" dirty="0" err="1"/>
            <a:t>корупції</a:t>
          </a:r>
          <a:r>
            <a:rPr lang="ru-RU" sz="1400" b="0" i="0" u="none" dirty="0"/>
            <a:t> та </a:t>
          </a:r>
          <a:r>
            <a:rPr lang="ru-RU" sz="1400" b="0" i="0" u="none" dirty="0" err="1"/>
            <a:t>сприяння</a:t>
          </a:r>
          <a:r>
            <a:rPr lang="ru-RU" sz="1400" b="0" i="0" u="none" dirty="0"/>
            <a:t> </a:t>
          </a:r>
          <a:r>
            <a:rPr lang="ru-RU" sz="1400" b="0" i="0" u="none" dirty="0" err="1"/>
            <a:t>доброчесності</a:t>
          </a:r>
          <a:r>
            <a:rPr lang="ru-RU" sz="1400" b="0" i="0" u="none" dirty="0"/>
            <a:t>?</a:t>
          </a:r>
          <a:endParaRPr lang="en-US" sz="1400" dirty="0"/>
        </a:p>
      </dgm:t>
    </dgm:pt>
    <dgm:pt modelId="{214B3537-620E-453D-B9E0-F2248EBE7B2C}" type="parTrans" cxnId="{E090F264-7C49-464F-BFD0-5AC1BF156BD9}">
      <dgm:prSet/>
      <dgm:spPr/>
      <dgm:t>
        <a:bodyPr/>
        <a:lstStyle/>
        <a:p>
          <a:endParaRPr lang="en-US" sz="2400"/>
        </a:p>
      </dgm:t>
    </dgm:pt>
    <dgm:pt modelId="{DC36F525-F65C-4C0C-B0AD-A031B3A3D517}" type="sibTrans" cxnId="{E090F264-7C49-464F-BFD0-5AC1BF156BD9}">
      <dgm:prSet custT="1"/>
      <dgm:spPr/>
      <dgm:t>
        <a:bodyPr/>
        <a:lstStyle/>
        <a:p>
          <a:endParaRPr lang="en-US" sz="700"/>
        </a:p>
      </dgm:t>
    </dgm:pt>
    <dgm:pt modelId="{9D8AB4B7-D49A-4CBC-94BE-90462F188C09}">
      <dgm:prSet phldrT="[Text]" custT="1"/>
      <dgm:spPr/>
      <dgm:t>
        <a:bodyPr/>
        <a:lstStyle/>
        <a:p>
          <a:r>
            <a:rPr lang="en-US" sz="1400" dirty="0"/>
            <a:t>5 </a:t>
          </a:r>
          <a:r>
            <a:rPr lang="ru-RU" sz="1400" b="0" i="0" u="none" dirty="0" err="1"/>
            <a:t>Чи</a:t>
          </a:r>
          <a:r>
            <a:rPr lang="ru-RU" sz="1400" b="0" i="0" u="none" dirty="0"/>
            <a:t> </a:t>
          </a:r>
          <a:r>
            <a:rPr lang="ru-RU" sz="1400" b="0" i="0" u="none" dirty="0" err="1"/>
            <a:t>приділяє</a:t>
          </a:r>
          <a:r>
            <a:rPr lang="ru-RU" sz="1400" b="0" i="0" u="none" dirty="0"/>
            <a:t> </a:t>
          </a:r>
          <a:r>
            <a:rPr lang="ru-RU" sz="1400" b="0" i="0" u="none" dirty="0" err="1"/>
            <a:t>адміністрація</a:t>
          </a:r>
          <a:r>
            <a:rPr lang="ru-RU" sz="1400" b="0" i="0" u="none" dirty="0"/>
            <a:t> </a:t>
          </a:r>
          <a:r>
            <a:rPr lang="ru-RU" sz="1400" b="0" i="0" u="none" dirty="0" err="1"/>
            <a:t>увагу</a:t>
          </a:r>
          <a:r>
            <a:rPr lang="ru-RU" sz="1400" b="0" i="0" u="none" dirty="0"/>
            <a:t> </a:t>
          </a:r>
          <a:r>
            <a:rPr lang="ru-RU" sz="1400" b="0" i="0" u="none" dirty="0" err="1"/>
            <a:t>усуненню</a:t>
          </a:r>
          <a:r>
            <a:rPr lang="ru-RU" sz="1400" b="0" i="0" u="none" dirty="0"/>
            <a:t> </a:t>
          </a:r>
          <a:r>
            <a:rPr lang="ru-RU" sz="1400" b="0" i="0" u="none" dirty="0" err="1"/>
            <a:t>чинників</a:t>
          </a:r>
          <a:r>
            <a:rPr lang="ru-RU" sz="1400" b="0" i="0" u="none" dirty="0"/>
            <a:t>, </a:t>
          </a:r>
          <a:r>
            <a:rPr lang="ru-RU" sz="1400" b="0" i="0" u="none" dirty="0" err="1"/>
            <a:t>що</a:t>
          </a:r>
          <a:r>
            <a:rPr lang="ru-RU" sz="1400" b="0" i="0" u="none" dirty="0"/>
            <a:t> </a:t>
          </a:r>
          <a:r>
            <a:rPr lang="ru-RU" sz="1400" b="0" i="0" u="none" dirty="0" err="1"/>
            <a:t>сприяють</a:t>
          </a:r>
          <a:r>
            <a:rPr lang="ru-RU" sz="1400" b="0" i="0" u="none" dirty="0"/>
            <a:t> </a:t>
          </a:r>
          <a:r>
            <a:rPr lang="ru-RU" sz="1400" b="0" i="0" u="none" dirty="0" err="1"/>
            <a:t>виникненню</a:t>
          </a:r>
          <a:r>
            <a:rPr lang="ru-RU" sz="1400" b="0" i="0" u="none" dirty="0"/>
            <a:t> </a:t>
          </a:r>
          <a:r>
            <a:rPr lang="ru-RU" sz="1400" b="0" i="0" u="none" dirty="0" err="1"/>
            <a:t>корупції</a:t>
          </a:r>
          <a:r>
            <a:rPr lang="ru-RU" sz="1400" b="0" i="0" u="none" dirty="0"/>
            <a:t>? </a:t>
          </a:r>
        </a:p>
        <a:p>
          <a:r>
            <a:rPr lang="en-US" sz="900" dirty="0"/>
            <a:t>(</a:t>
          </a:r>
          <a:r>
            <a:rPr lang="ru-RU" sz="900" b="0" i="0" u="none" dirty="0"/>
            <a:t>Формула </a:t>
          </a:r>
          <a:r>
            <a:rPr lang="ru-RU" sz="900" b="0" i="0" u="none" dirty="0" err="1"/>
            <a:t>Клітгаарда</a:t>
          </a:r>
          <a:r>
            <a:rPr lang="ru-RU" sz="900" b="0" i="0" u="none" dirty="0"/>
            <a:t>:</a:t>
          </a:r>
        </a:p>
        <a:p>
          <a:r>
            <a:rPr lang="ru-RU" sz="900" b="0" i="0" u="none" dirty="0" err="1"/>
            <a:t>Корупція</a:t>
          </a:r>
          <a:r>
            <a:rPr lang="ru-RU" sz="900" b="0" i="0" u="none" dirty="0"/>
            <a:t> = </a:t>
          </a:r>
          <a:r>
            <a:rPr lang="ru-RU" sz="900" b="0" i="0" u="none" dirty="0" err="1"/>
            <a:t>Монополія</a:t>
          </a:r>
          <a:r>
            <a:rPr lang="ru-RU" sz="900" b="0" i="0" u="none" dirty="0"/>
            <a:t> + </a:t>
          </a:r>
          <a:r>
            <a:rPr lang="ru-RU" sz="900" b="0" i="0" u="none" dirty="0" err="1"/>
            <a:t>Дискреція</a:t>
          </a:r>
          <a:r>
            <a:rPr lang="ru-RU" sz="900" b="0" i="0" u="none" dirty="0"/>
            <a:t> – </a:t>
          </a:r>
          <a:r>
            <a:rPr lang="ru-RU" sz="900" b="0" i="0" u="none" dirty="0" err="1"/>
            <a:t>Підзвітність</a:t>
          </a:r>
          <a:r>
            <a:rPr lang="en-US" sz="900" dirty="0"/>
            <a:t>: </a:t>
          </a:r>
          <a:r>
            <a:rPr lang="uk-UA" sz="900" dirty="0" err="1"/>
            <a:t>К</a:t>
          </a:r>
          <a:r>
            <a:rPr lang="en-US" sz="900" dirty="0"/>
            <a:t>=M+</a:t>
          </a:r>
          <a:r>
            <a:rPr lang="uk-UA" sz="900" dirty="0" err="1"/>
            <a:t>Д</a:t>
          </a:r>
          <a:r>
            <a:rPr lang="en-US" sz="900" dirty="0"/>
            <a:t>–</a:t>
          </a:r>
          <a:r>
            <a:rPr lang="uk-UA" sz="900" dirty="0" err="1"/>
            <a:t>П</a:t>
          </a:r>
          <a:r>
            <a:rPr lang="en-US" sz="900" dirty="0"/>
            <a:t>) </a:t>
          </a:r>
          <a:endParaRPr lang="en-US" sz="1400" dirty="0"/>
        </a:p>
      </dgm:t>
    </dgm:pt>
    <dgm:pt modelId="{00BD1056-2430-4AE3-9A43-4BFD7E42A87A}" type="parTrans" cxnId="{A39BAD10-2478-4A6D-9C53-B3AAE1AEFE31}">
      <dgm:prSet/>
      <dgm:spPr/>
      <dgm:t>
        <a:bodyPr/>
        <a:lstStyle/>
        <a:p>
          <a:endParaRPr lang="en-US" sz="2400"/>
        </a:p>
      </dgm:t>
    </dgm:pt>
    <dgm:pt modelId="{73FC2092-05CD-4FCA-A79B-71F0FE8307AF}" type="sibTrans" cxnId="{A39BAD10-2478-4A6D-9C53-B3AAE1AEFE31}">
      <dgm:prSet/>
      <dgm:spPr/>
      <dgm:t>
        <a:bodyPr/>
        <a:lstStyle/>
        <a:p>
          <a:endParaRPr lang="en-US" sz="2400"/>
        </a:p>
      </dgm:t>
    </dgm:pt>
    <dgm:pt modelId="{A9AD82D9-984A-4D03-8A5F-A2026557D711}" type="pres">
      <dgm:prSet presAssocID="{82706EA3-01D0-4729-8223-1A29EC60F176}" presName="Name0" presStyleCnt="0">
        <dgm:presLayoutVars>
          <dgm:dir/>
          <dgm:resizeHandles val="exact"/>
        </dgm:presLayoutVars>
      </dgm:prSet>
      <dgm:spPr/>
    </dgm:pt>
    <dgm:pt modelId="{701E825A-49BB-4AE2-86E3-4619EC845B68}" type="pres">
      <dgm:prSet presAssocID="{C5C1434E-8D1F-49FB-9EAC-309A9DA0FBD3}" presName="node" presStyleLbl="node1" presStyleIdx="0" presStyleCnt="5">
        <dgm:presLayoutVars>
          <dgm:bulletEnabled val="1"/>
        </dgm:presLayoutVars>
      </dgm:prSet>
      <dgm:spPr/>
    </dgm:pt>
    <dgm:pt modelId="{998DBE80-004D-40C1-8679-74A96C6D2A67}" type="pres">
      <dgm:prSet presAssocID="{A61C3852-CBAD-4508-84D9-B8CF391043FA}" presName="sibTrans" presStyleLbl="sibTrans1D1" presStyleIdx="0" presStyleCnt="4"/>
      <dgm:spPr/>
    </dgm:pt>
    <dgm:pt modelId="{2244ABB3-8269-49AA-B624-F611A86C7960}" type="pres">
      <dgm:prSet presAssocID="{A61C3852-CBAD-4508-84D9-B8CF391043FA}" presName="connectorText" presStyleLbl="sibTrans1D1" presStyleIdx="0" presStyleCnt="4"/>
      <dgm:spPr/>
    </dgm:pt>
    <dgm:pt modelId="{2073763C-4F20-40D7-B187-BDD8E432C779}" type="pres">
      <dgm:prSet presAssocID="{45C0AE00-47D7-4207-AD1D-8178F67F5012}" presName="node" presStyleLbl="node1" presStyleIdx="1" presStyleCnt="5">
        <dgm:presLayoutVars>
          <dgm:bulletEnabled val="1"/>
        </dgm:presLayoutVars>
      </dgm:prSet>
      <dgm:spPr/>
    </dgm:pt>
    <dgm:pt modelId="{D6CA7F02-AB9F-478D-81E1-2163E23601C0}" type="pres">
      <dgm:prSet presAssocID="{6BE0B330-A9DE-449C-96BB-53E1FE2460CE}" presName="sibTrans" presStyleLbl="sibTrans1D1" presStyleIdx="1" presStyleCnt="4"/>
      <dgm:spPr/>
    </dgm:pt>
    <dgm:pt modelId="{F9C39494-4F18-47AF-B2EF-609BF133ABF5}" type="pres">
      <dgm:prSet presAssocID="{6BE0B330-A9DE-449C-96BB-53E1FE2460CE}" presName="connectorText" presStyleLbl="sibTrans1D1" presStyleIdx="1" presStyleCnt="4"/>
      <dgm:spPr/>
    </dgm:pt>
    <dgm:pt modelId="{6D1B6606-1204-44FC-A2F8-5E11C326E71B}" type="pres">
      <dgm:prSet presAssocID="{06D41379-A3A0-40CD-9301-B3DCF07C08B9}" presName="node" presStyleLbl="node1" presStyleIdx="2" presStyleCnt="5">
        <dgm:presLayoutVars>
          <dgm:bulletEnabled val="1"/>
        </dgm:presLayoutVars>
      </dgm:prSet>
      <dgm:spPr/>
    </dgm:pt>
    <dgm:pt modelId="{ED81CAC9-D69B-48DE-B898-258984273DDD}" type="pres">
      <dgm:prSet presAssocID="{EDB776C2-799C-4851-BCA5-140BA178A23A}" presName="sibTrans" presStyleLbl="sibTrans1D1" presStyleIdx="2" presStyleCnt="4"/>
      <dgm:spPr/>
    </dgm:pt>
    <dgm:pt modelId="{862F60CE-EBF0-452D-B33C-DC2F23FFAC11}" type="pres">
      <dgm:prSet presAssocID="{EDB776C2-799C-4851-BCA5-140BA178A23A}" presName="connectorText" presStyleLbl="sibTrans1D1" presStyleIdx="2" presStyleCnt="4"/>
      <dgm:spPr/>
    </dgm:pt>
    <dgm:pt modelId="{72B0D116-A6D3-4C8E-9E13-BBB2B780BD9F}" type="pres">
      <dgm:prSet presAssocID="{A2E939AB-7205-4140-9165-5D926F5ABC79}" presName="node" presStyleLbl="node1" presStyleIdx="3" presStyleCnt="5">
        <dgm:presLayoutVars>
          <dgm:bulletEnabled val="1"/>
        </dgm:presLayoutVars>
      </dgm:prSet>
      <dgm:spPr/>
    </dgm:pt>
    <dgm:pt modelId="{3876C675-41EA-4F3B-B7AA-6EDB7D5E84D0}" type="pres">
      <dgm:prSet presAssocID="{DC36F525-F65C-4C0C-B0AD-A031B3A3D517}" presName="sibTrans" presStyleLbl="sibTrans1D1" presStyleIdx="3" presStyleCnt="4"/>
      <dgm:spPr/>
    </dgm:pt>
    <dgm:pt modelId="{6338C624-F674-4D34-9674-EFF5291D8049}" type="pres">
      <dgm:prSet presAssocID="{DC36F525-F65C-4C0C-B0AD-A031B3A3D517}" presName="connectorText" presStyleLbl="sibTrans1D1" presStyleIdx="3" presStyleCnt="4"/>
      <dgm:spPr/>
    </dgm:pt>
    <dgm:pt modelId="{D5DC29C1-E991-411A-A691-944644CC84C8}" type="pres">
      <dgm:prSet presAssocID="{9D8AB4B7-D49A-4CBC-94BE-90462F188C09}" presName="node" presStyleLbl="node1" presStyleIdx="4" presStyleCnt="5" custScaleX="108866">
        <dgm:presLayoutVars>
          <dgm:bulletEnabled val="1"/>
        </dgm:presLayoutVars>
      </dgm:prSet>
      <dgm:spPr/>
    </dgm:pt>
  </dgm:ptLst>
  <dgm:cxnLst>
    <dgm:cxn modelId="{A39BAD10-2478-4A6D-9C53-B3AAE1AEFE31}" srcId="{82706EA3-01D0-4729-8223-1A29EC60F176}" destId="{9D8AB4B7-D49A-4CBC-94BE-90462F188C09}" srcOrd="4" destOrd="0" parTransId="{00BD1056-2430-4AE3-9A43-4BFD7E42A87A}" sibTransId="{73FC2092-05CD-4FCA-A79B-71F0FE8307AF}"/>
    <dgm:cxn modelId="{BAEB3A14-9281-4F0D-B12F-DB3723FF2944}" srcId="{82706EA3-01D0-4729-8223-1A29EC60F176}" destId="{45C0AE00-47D7-4207-AD1D-8178F67F5012}" srcOrd="1" destOrd="0" parTransId="{3B0BBE7D-34F6-465A-95B8-2FC0B9B5FD25}" sibTransId="{6BE0B330-A9DE-449C-96BB-53E1FE2460CE}"/>
    <dgm:cxn modelId="{56EF601F-2641-4CA5-94D5-BC45B0C816B4}" type="presOf" srcId="{A61C3852-CBAD-4508-84D9-B8CF391043FA}" destId="{2244ABB3-8269-49AA-B624-F611A86C7960}" srcOrd="1" destOrd="0" presId="urn:microsoft.com/office/officeart/2005/8/layout/bProcess3"/>
    <dgm:cxn modelId="{B1307048-9399-4679-8322-50CF4E8CB6A5}" srcId="{82706EA3-01D0-4729-8223-1A29EC60F176}" destId="{C5C1434E-8D1F-49FB-9EAC-309A9DA0FBD3}" srcOrd="0" destOrd="0" parTransId="{D012703F-D6C9-49FA-BEA0-A714760C9AEC}" sibTransId="{A61C3852-CBAD-4508-84D9-B8CF391043FA}"/>
    <dgm:cxn modelId="{4740C548-B6E9-4E68-A772-C2DA93797102}" type="presOf" srcId="{A61C3852-CBAD-4508-84D9-B8CF391043FA}" destId="{998DBE80-004D-40C1-8679-74A96C6D2A67}" srcOrd="0" destOrd="0" presId="urn:microsoft.com/office/officeart/2005/8/layout/bProcess3"/>
    <dgm:cxn modelId="{56EA0555-94D4-4E28-B4A5-A05DCCB940F4}" type="presOf" srcId="{DC36F525-F65C-4C0C-B0AD-A031B3A3D517}" destId="{6338C624-F674-4D34-9674-EFF5291D8049}" srcOrd="1" destOrd="0" presId="urn:microsoft.com/office/officeart/2005/8/layout/bProcess3"/>
    <dgm:cxn modelId="{CD463255-376D-4626-9C52-7021FAD44474}" type="presOf" srcId="{9D8AB4B7-D49A-4CBC-94BE-90462F188C09}" destId="{D5DC29C1-E991-411A-A691-944644CC84C8}" srcOrd="0" destOrd="0" presId="urn:microsoft.com/office/officeart/2005/8/layout/bProcess3"/>
    <dgm:cxn modelId="{E090F264-7C49-464F-BFD0-5AC1BF156BD9}" srcId="{82706EA3-01D0-4729-8223-1A29EC60F176}" destId="{A2E939AB-7205-4140-9165-5D926F5ABC79}" srcOrd="3" destOrd="0" parTransId="{214B3537-620E-453D-B9E0-F2248EBE7B2C}" sibTransId="{DC36F525-F65C-4C0C-B0AD-A031B3A3D517}"/>
    <dgm:cxn modelId="{970EA96C-D964-40C1-A2B5-F23E8FC32C9F}" type="presOf" srcId="{45C0AE00-47D7-4207-AD1D-8178F67F5012}" destId="{2073763C-4F20-40D7-B187-BDD8E432C779}" srcOrd="0" destOrd="0" presId="urn:microsoft.com/office/officeart/2005/8/layout/bProcess3"/>
    <dgm:cxn modelId="{E7374985-C9A1-4909-8EF1-315F66559CCC}" type="presOf" srcId="{06D41379-A3A0-40CD-9301-B3DCF07C08B9}" destId="{6D1B6606-1204-44FC-A2F8-5E11C326E71B}" srcOrd="0" destOrd="0" presId="urn:microsoft.com/office/officeart/2005/8/layout/bProcess3"/>
    <dgm:cxn modelId="{B5D7129C-8096-4F38-992E-822FFBCA78F1}" type="presOf" srcId="{DC36F525-F65C-4C0C-B0AD-A031B3A3D517}" destId="{3876C675-41EA-4F3B-B7AA-6EDB7D5E84D0}" srcOrd="0" destOrd="0" presId="urn:microsoft.com/office/officeart/2005/8/layout/bProcess3"/>
    <dgm:cxn modelId="{8ACD319E-6B26-41F1-B0F2-71AB2C0E3E55}" type="presOf" srcId="{6BE0B330-A9DE-449C-96BB-53E1FE2460CE}" destId="{D6CA7F02-AB9F-478D-81E1-2163E23601C0}" srcOrd="0" destOrd="0" presId="urn:microsoft.com/office/officeart/2005/8/layout/bProcess3"/>
    <dgm:cxn modelId="{EBEBD4A5-F1BC-41B5-95E3-ECBA37CE7208}" srcId="{82706EA3-01D0-4729-8223-1A29EC60F176}" destId="{06D41379-A3A0-40CD-9301-B3DCF07C08B9}" srcOrd="2" destOrd="0" parTransId="{D5466D54-A5D5-419D-9B41-7A6E29EAB7AE}" sibTransId="{EDB776C2-799C-4851-BCA5-140BA178A23A}"/>
    <dgm:cxn modelId="{ACCAA5BA-41C3-481C-B5F8-843505FB291C}" type="presOf" srcId="{EDB776C2-799C-4851-BCA5-140BA178A23A}" destId="{862F60CE-EBF0-452D-B33C-DC2F23FFAC11}" srcOrd="1" destOrd="0" presId="urn:microsoft.com/office/officeart/2005/8/layout/bProcess3"/>
    <dgm:cxn modelId="{62B694C4-15A6-46F7-B32F-ACBC090B9A83}" type="presOf" srcId="{82706EA3-01D0-4729-8223-1A29EC60F176}" destId="{A9AD82D9-984A-4D03-8A5F-A2026557D711}" srcOrd="0" destOrd="0" presId="urn:microsoft.com/office/officeart/2005/8/layout/bProcess3"/>
    <dgm:cxn modelId="{698B2CE1-A46E-4E7F-A700-9A745A0D50FA}" type="presOf" srcId="{EDB776C2-799C-4851-BCA5-140BA178A23A}" destId="{ED81CAC9-D69B-48DE-B898-258984273DDD}" srcOrd="0" destOrd="0" presId="urn:microsoft.com/office/officeart/2005/8/layout/bProcess3"/>
    <dgm:cxn modelId="{C76B7BE1-3E1D-4EAB-A60F-DA76244900D7}" type="presOf" srcId="{A2E939AB-7205-4140-9165-5D926F5ABC79}" destId="{72B0D116-A6D3-4C8E-9E13-BBB2B780BD9F}" srcOrd="0" destOrd="0" presId="urn:microsoft.com/office/officeart/2005/8/layout/bProcess3"/>
    <dgm:cxn modelId="{3568C6F7-0B38-46D8-87CB-515023B4CAFA}" type="presOf" srcId="{C5C1434E-8D1F-49FB-9EAC-309A9DA0FBD3}" destId="{701E825A-49BB-4AE2-86E3-4619EC845B68}" srcOrd="0" destOrd="0" presId="urn:microsoft.com/office/officeart/2005/8/layout/bProcess3"/>
    <dgm:cxn modelId="{37BDBFFE-4712-478D-B544-1D51AEC2C173}" type="presOf" srcId="{6BE0B330-A9DE-449C-96BB-53E1FE2460CE}" destId="{F9C39494-4F18-47AF-B2EF-609BF133ABF5}" srcOrd="1" destOrd="0" presId="urn:microsoft.com/office/officeart/2005/8/layout/bProcess3"/>
    <dgm:cxn modelId="{D1F6A4EB-987C-4ADA-99D7-CDDDD0F4CFE8}" type="presParOf" srcId="{A9AD82D9-984A-4D03-8A5F-A2026557D711}" destId="{701E825A-49BB-4AE2-86E3-4619EC845B68}" srcOrd="0" destOrd="0" presId="urn:microsoft.com/office/officeart/2005/8/layout/bProcess3"/>
    <dgm:cxn modelId="{3281BB99-ECED-43FC-8315-7784410E24D7}" type="presParOf" srcId="{A9AD82D9-984A-4D03-8A5F-A2026557D711}" destId="{998DBE80-004D-40C1-8679-74A96C6D2A67}" srcOrd="1" destOrd="0" presId="urn:microsoft.com/office/officeart/2005/8/layout/bProcess3"/>
    <dgm:cxn modelId="{A59ABB0F-7CC1-4ADC-A30F-F6E2AC38D2A0}" type="presParOf" srcId="{998DBE80-004D-40C1-8679-74A96C6D2A67}" destId="{2244ABB3-8269-49AA-B624-F611A86C7960}" srcOrd="0" destOrd="0" presId="urn:microsoft.com/office/officeart/2005/8/layout/bProcess3"/>
    <dgm:cxn modelId="{B71164FF-450C-4E4B-9FAD-E19357261049}" type="presParOf" srcId="{A9AD82D9-984A-4D03-8A5F-A2026557D711}" destId="{2073763C-4F20-40D7-B187-BDD8E432C779}" srcOrd="2" destOrd="0" presId="urn:microsoft.com/office/officeart/2005/8/layout/bProcess3"/>
    <dgm:cxn modelId="{A5729592-B509-4BD2-A63A-12A00C259605}" type="presParOf" srcId="{A9AD82D9-984A-4D03-8A5F-A2026557D711}" destId="{D6CA7F02-AB9F-478D-81E1-2163E23601C0}" srcOrd="3" destOrd="0" presId="urn:microsoft.com/office/officeart/2005/8/layout/bProcess3"/>
    <dgm:cxn modelId="{251D1E38-F65E-4035-8525-B8E0424C58B8}" type="presParOf" srcId="{D6CA7F02-AB9F-478D-81E1-2163E23601C0}" destId="{F9C39494-4F18-47AF-B2EF-609BF133ABF5}" srcOrd="0" destOrd="0" presId="urn:microsoft.com/office/officeart/2005/8/layout/bProcess3"/>
    <dgm:cxn modelId="{942648E0-90B2-4E0C-8BD7-CCCEBE3A8226}" type="presParOf" srcId="{A9AD82D9-984A-4D03-8A5F-A2026557D711}" destId="{6D1B6606-1204-44FC-A2F8-5E11C326E71B}" srcOrd="4" destOrd="0" presId="urn:microsoft.com/office/officeart/2005/8/layout/bProcess3"/>
    <dgm:cxn modelId="{3266CDC7-76DD-4D04-81BE-4181E81BD56C}" type="presParOf" srcId="{A9AD82D9-984A-4D03-8A5F-A2026557D711}" destId="{ED81CAC9-D69B-48DE-B898-258984273DDD}" srcOrd="5" destOrd="0" presId="urn:microsoft.com/office/officeart/2005/8/layout/bProcess3"/>
    <dgm:cxn modelId="{403C4088-5869-4455-815F-974586DC541C}" type="presParOf" srcId="{ED81CAC9-D69B-48DE-B898-258984273DDD}" destId="{862F60CE-EBF0-452D-B33C-DC2F23FFAC11}" srcOrd="0" destOrd="0" presId="urn:microsoft.com/office/officeart/2005/8/layout/bProcess3"/>
    <dgm:cxn modelId="{3ED5D17E-71E9-4043-A1B4-058FA562E8EF}" type="presParOf" srcId="{A9AD82D9-984A-4D03-8A5F-A2026557D711}" destId="{72B0D116-A6D3-4C8E-9E13-BBB2B780BD9F}" srcOrd="6" destOrd="0" presId="urn:microsoft.com/office/officeart/2005/8/layout/bProcess3"/>
    <dgm:cxn modelId="{803293C6-F3DA-4622-876C-24328249CC4F}" type="presParOf" srcId="{A9AD82D9-984A-4D03-8A5F-A2026557D711}" destId="{3876C675-41EA-4F3B-B7AA-6EDB7D5E84D0}" srcOrd="7" destOrd="0" presId="urn:microsoft.com/office/officeart/2005/8/layout/bProcess3"/>
    <dgm:cxn modelId="{E50CBE06-181A-4E42-A515-BCDF1D54B03E}" type="presParOf" srcId="{3876C675-41EA-4F3B-B7AA-6EDB7D5E84D0}" destId="{6338C624-F674-4D34-9674-EFF5291D8049}" srcOrd="0" destOrd="0" presId="urn:microsoft.com/office/officeart/2005/8/layout/bProcess3"/>
    <dgm:cxn modelId="{F58313C9-C111-48E8-83AB-E1EB86FE1888}" type="presParOf" srcId="{A9AD82D9-984A-4D03-8A5F-A2026557D711}" destId="{D5DC29C1-E991-411A-A691-944644CC84C8}"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02A78-043C-4156-BC4F-95C42D5B62A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56DCDFF-E321-4BCE-A915-D1E01A503A57}">
      <dgm:prSet phldrT="[Text]"/>
      <dgm:spPr/>
      <dgm:t>
        <a:bodyPr/>
        <a:lstStyle/>
        <a:p>
          <a:r>
            <a:rPr lang="uk-UA" dirty="0"/>
            <a:t>Більше посадових осіб жіночої статі</a:t>
          </a:r>
          <a:endParaRPr lang="en-US" dirty="0"/>
        </a:p>
      </dgm:t>
    </dgm:pt>
    <dgm:pt modelId="{4195E9FE-1117-4CC6-892E-39FD3CD46E6A}" type="parTrans" cxnId="{D8A9C2C4-B58E-4EAA-83B8-B5D99F13F944}">
      <dgm:prSet/>
      <dgm:spPr/>
      <dgm:t>
        <a:bodyPr/>
        <a:lstStyle/>
        <a:p>
          <a:endParaRPr lang="en-US"/>
        </a:p>
      </dgm:t>
    </dgm:pt>
    <dgm:pt modelId="{6CB9F67E-E20B-45F2-94EF-6915E367589A}" type="sibTrans" cxnId="{D8A9C2C4-B58E-4EAA-83B8-B5D99F13F944}">
      <dgm:prSet/>
      <dgm:spPr/>
      <dgm:t>
        <a:bodyPr/>
        <a:lstStyle/>
        <a:p>
          <a:endParaRPr lang="en-US"/>
        </a:p>
      </dgm:t>
    </dgm:pt>
    <dgm:pt modelId="{76CDEDFB-556F-490B-8AA1-D5577A07C337}">
      <dgm:prSet phldrT="[Text]"/>
      <dgm:spPr/>
      <dgm:t>
        <a:bodyPr/>
        <a:lstStyle/>
        <a:p>
          <a:r>
            <a:rPr lang="uk-UA" dirty="0"/>
            <a:t>Більше молоді та некерівні посадові особи</a:t>
          </a:r>
          <a:endParaRPr lang="en-US" dirty="0"/>
        </a:p>
      </dgm:t>
    </dgm:pt>
    <dgm:pt modelId="{8FBDC5B0-C586-4148-833E-4099F2C0DD32}" type="parTrans" cxnId="{D84E777A-6B25-490A-AE1B-86A662967E0E}">
      <dgm:prSet/>
      <dgm:spPr/>
      <dgm:t>
        <a:bodyPr/>
        <a:lstStyle/>
        <a:p>
          <a:endParaRPr lang="en-US"/>
        </a:p>
      </dgm:t>
    </dgm:pt>
    <dgm:pt modelId="{1A528AA1-2B29-4C2F-B804-913A00B9ACE3}" type="sibTrans" cxnId="{D84E777A-6B25-490A-AE1B-86A662967E0E}">
      <dgm:prSet/>
      <dgm:spPr/>
      <dgm:t>
        <a:bodyPr/>
        <a:lstStyle/>
        <a:p>
          <a:endParaRPr lang="en-US"/>
        </a:p>
      </dgm:t>
    </dgm:pt>
    <dgm:pt modelId="{B981FCAB-E121-40BC-9394-0254872EACA1}" type="pres">
      <dgm:prSet presAssocID="{34902A78-043C-4156-BC4F-95C42D5B62AD}" presName="Name0" presStyleCnt="0">
        <dgm:presLayoutVars>
          <dgm:dir/>
          <dgm:resizeHandles val="exact"/>
        </dgm:presLayoutVars>
      </dgm:prSet>
      <dgm:spPr/>
    </dgm:pt>
    <dgm:pt modelId="{76DE3FFC-1434-41D4-89E5-7CBEA5854532}" type="pres">
      <dgm:prSet presAssocID="{E56DCDFF-E321-4BCE-A915-D1E01A503A57}" presName="composite" presStyleCnt="0"/>
      <dgm:spPr/>
    </dgm:pt>
    <dgm:pt modelId="{1DC4096F-4A22-4A54-A2F4-9BEF4AF7D19B}" type="pres">
      <dgm:prSet presAssocID="{E56DCDFF-E321-4BCE-A915-D1E01A503A57}" presName="rect1" presStyleLbl="trAlignAcc1" presStyleIdx="0" presStyleCnt="2">
        <dgm:presLayoutVars>
          <dgm:bulletEnabled val="1"/>
        </dgm:presLayoutVars>
      </dgm:prSet>
      <dgm:spPr/>
    </dgm:pt>
    <dgm:pt modelId="{9C301BF3-B0D0-4F10-8B92-DA31BB069FD9}" type="pres">
      <dgm:prSet presAssocID="{E56DCDFF-E321-4BCE-A915-D1E01A503A57}" presName="rect2"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an and woman with solid fill"/>
        </a:ext>
      </dgm:extLst>
    </dgm:pt>
    <dgm:pt modelId="{E26CFFBF-15E1-47EE-8FB6-004292790AA5}" type="pres">
      <dgm:prSet presAssocID="{6CB9F67E-E20B-45F2-94EF-6915E367589A}" presName="sibTrans" presStyleCnt="0"/>
      <dgm:spPr/>
    </dgm:pt>
    <dgm:pt modelId="{34E67336-D1E8-4B59-AB43-C716E783E167}" type="pres">
      <dgm:prSet presAssocID="{76CDEDFB-556F-490B-8AA1-D5577A07C337}" presName="composite" presStyleCnt="0"/>
      <dgm:spPr/>
    </dgm:pt>
    <dgm:pt modelId="{3621278E-BB43-42B9-8603-04682F3699B5}" type="pres">
      <dgm:prSet presAssocID="{76CDEDFB-556F-490B-8AA1-D5577A07C337}" presName="rect1" presStyleLbl="trAlignAcc1" presStyleIdx="1" presStyleCnt="2">
        <dgm:presLayoutVars>
          <dgm:bulletEnabled val="1"/>
        </dgm:presLayoutVars>
      </dgm:prSet>
      <dgm:spPr/>
    </dgm:pt>
    <dgm:pt modelId="{7121EFE3-103D-47BA-97E7-BB2AB87C0748}" type="pres">
      <dgm:prSet presAssocID="{76CDEDFB-556F-490B-8AA1-D5577A07C337}" presName="rect2"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Hierarchy with solid fill"/>
        </a:ext>
      </dgm:extLst>
    </dgm:pt>
  </dgm:ptLst>
  <dgm:cxnLst>
    <dgm:cxn modelId="{1FB7EB6A-F95A-49A6-AAF8-EEA9446B6EC2}" type="presOf" srcId="{76CDEDFB-556F-490B-8AA1-D5577A07C337}" destId="{3621278E-BB43-42B9-8603-04682F3699B5}" srcOrd="0" destOrd="0" presId="urn:microsoft.com/office/officeart/2008/layout/PictureStrips"/>
    <dgm:cxn modelId="{D84E777A-6B25-490A-AE1B-86A662967E0E}" srcId="{34902A78-043C-4156-BC4F-95C42D5B62AD}" destId="{76CDEDFB-556F-490B-8AA1-D5577A07C337}" srcOrd="1" destOrd="0" parTransId="{8FBDC5B0-C586-4148-833E-4099F2C0DD32}" sibTransId="{1A528AA1-2B29-4C2F-B804-913A00B9ACE3}"/>
    <dgm:cxn modelId="{FC15F59D-5A12-45F0-BF85-EE90FEE35480}" type="presOf" srcId="{E56DCDFF-E321-4BCE-A915-D1E01A503A57}" destId="{1DC4096F-4A22-4A54-A2F4-9BEF4AF7D19B}" srcOrd="0" destOrd="0" presId="urn:microsoft.com/office/officeart/2008/layout/PictureStrips"/>
    <dgm:cxn modelId="{2A1E66A7-41A7-4809-9171-12183A57658B}" type="presOf" srcId="{34902A78-043C-4156-BC4F-95C42D5B62AD}" destId="{B981FCAB-E121-40BC-9394-0254872EACA1}" srcOrd="0" destOrd="0" presId="urn:microsoft.com/office/officeart/2008/layout/PictureStrips"/>
    <dgm:cxn modelId="{D8A9C2C4-B58E-4EAA-83B8-B5D99F13F944}" srcId="{34902A78-043C-4156-BC4F-95C42D5B62AD}" destId="{E56DCDFF-E321-4BCE-A915-D1E01A503A57}" srcOrd="0" destOrd="0" parTransId="{4195E9FE-1117-4CC6-892E-39FD3CD46E6A}" sibTransId="{6CB9F67E-E20B-45F2-94EF-6915E367589A}"/>
    <dgm:cxn modelId="{54F9519C-8BB7-4FE7-9E71-74C3762ECB02}" type="presParOf" srcId="{B981FCAB-E121-40BC-9394-0254872EACA1}" destId="{76DE3FFC-1434-41D4-89E5-7CBEA5854532}" srcOrd="0" destOrd="0" presId="urn:microsoft.com/office/officeart/2008/layout/PictureStrips"/>
    <dgm:cxn modelId="{E665F34E-719D-48D5-9C9F-E089C47386E7}" type="presParOf" srcId="{76DE3FFC-1434-41D4-89E5-7CBEA5854532}" destId="{1DC4096F-4A22-4A54-A2F4-9BEF4AF7D19B}" srcOrd="0" destOrd="0" presId="urn:microsoft.com/office/officeart/2008/layout/PictureStrips"/>
    <dgm:cxn modelId="{63CEB8F0-F979-4859-A429-99246D88E6E1}" type="presParOf" srcId="{76DE3FFC-1434-41D4-89E5-7CBEA5854532}" destId="{9C301BF3-B0D0-4F10-8B92-DA31BB069FD9}" srcOrd="1" destOrd="0" presId="urn:microsoft.com/office/officeart/2008/layout/PictureStrips"/>
    <dgm:cxn modelId="{33703811-2F99-4359-89A7-D5FCEE5ED97B}" type="presParOf" srcId="{B981FCAB-E121-40BC-9394-0254872EACA1}" destId="{E26CFFBF-15E1-47EE-8FB6-004292790AA5}" srcOrd="1" destOrd="0" presId="urn:microsoft.com/office/officeart/2008/layout/PictureStrips"/>
    <dgm:cxn modelId="{684DF6F3-8119-442F-A893-5AA7053D612E}" type="presParOf" srcId="{B981FCAB-E121-40BC-9394-0254872EACA1}" destId="{34E67336-D1E8-4B59-AB43-C716E783E167}" srcOrd="2" destOrd="0" presId="urn:microsoft.com/office/officeart/2008/layout/PictureStrips"/>
    <dgm:cxn modelId="{4BC2BD48-7F24-4FDE-9208-18F937F3A210}" type="presParOf" srcId="{34E67336-D1E8-4B59-AB43-C716E783E167}" destId="{3621278E-BB43-42B9-8603-04682F3699B5}" srcOrd="0" destOrd="0" presId="urn:microsoft.com/office/officeart/2008/layout/PictureStrips"/>
    <dgm:cxn modelId="{47BF6033-1EE2-4676-87C3-FECBBAFCF79C}" type="presParOf" srcId="{34E67336-D1E8-4B59-AB43-C716E783E167}" destId="{7121EFE3-103D-47BA-97E7-BB2AB87C0748}"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706EA3-01D0-4729-8223-1A29EC60F17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5C1434E-8D1F-49FB-9EAC-309A9DA0FBD3}">
      <dgm:prSet phldrT="[Text]" custT="1"/>
      <dgm:spPr/>
      <dgm:t>
        <a:bodyPr/>
        <a:lstStyle/>
        <a:p>
          <a:r>
            <a:rPr lang="ru-RU" sz="1600" b="0" i="0" u="none" dirty="0"/>
            <a:t>Яку </a:t>
          </a:r>
          <a:r>
            <a:rPr lang="ru-RU" sz="1600" b="0" i="0" u="none" dirty="0" err="1"/>
            <a:t>технічну</a:t>
          </a:r>
          <a:r>
            <a:rPr lang="ru-RU" sz="1600" b="0" i="0" u="none" dirty="0"/>
            <a:t> </a:t>
          </a:r>
          <a:r>
            <a:rPr lang="ru-RU" sz="1600" b="0" i="0" u="none" dirty="0" err="1"/>
            <a:t>підтримку</a:t>
          </a:r>
          <a:r>
            <a:rPr lang="ru-RU" sz="1600" b="0" i="0" u="none" dirty="0"/>
            <a:t> (</a:t>
          </a:r>
          <a:r>
            <a:rPr lang="ru-RU" sz="1600" b="0" i="0" u="none" dirty="0" err="1"/>
            <a:t>експертів</a:t>
          </a:r>
          <a:r>
            <a:rPr lang="ru-RU" sz="1600" b="0" i="0" u="none" dirty="0"/>
            <a:t>, </a:t>
          </a:r>
          <a:r>
            <a:rPr lang="ru-RU" sz="1600" b="0" i="0" u="none" dirty="0" err="1"/>
            <a:t>знання</a:t>
          </a:r>
          <a:r>
            <a:rPr lang="ru-RU" sz="1600" b="0" i="0" u="none" dirty="0"/>
            <a:t>, </a:t>
          </a:r>
          <a:r>
            <a:rPr lang="ru-RU" sz="1600" b="0" i="0" u="none" dirty="0" err="1"/>
            <a:t>навички</a:t>
          </a:r>
          <a:r>
            <a:rPr lang="ru-RU" sz="1600" b="0" i="0" u="none" dirty="0"/>
            <a:t> </a:t>
          </a:r>
          <a:r>
            <a:rPr lang="ru-RU" sz="1600" b="0" i="0" u="none" dirty="0" err="1"/>
            <a:t>чи</a:t>
          </a:r>
          <a:r>
            <a:rPr lang="ru-RU" sz="1600" b="0" i="0" u="none" dirty="0"/>
            <a:t> </a:t>
          </a:r>
          <a:r>
            <a:rPr lang="ru-RU" sz="1600" b="0" i="0" u="none" dirty="0" err="1"/>
            <a:t>логістичні</a:t>
          </a:r>
          <a:r>
            <a:rPr lang="ru-RU" sz="1600" b="0" i="0" u="none" dirty="0"/>
            <a:t> </a:t>
          </a:r>
          <a:r>
            <a:rPr lang="ru-RU" sz="1600" b="0" i="0" u="none" dirty="0" err="1"/>
            <a:t>ресурси</a:t>
          </a:r>
          <a:r>
            <a:rPr lang="ru-RU" sz="1600" b="0" i="0" u="none" dirty="0"/>
            <a:t>) </a:t>
          </a:r>
          <a:r>
            <a:rPr lang="ru-RU" sz="1600" b="0" i="0" u="none" dirty="0" err="1"/>
            <a:t>має</a:t>
          </a:r>
          <a:r>
            <a:rPr lang="ru-RU" sz="1600" b="0" i="0" u="none" dirty="0"/>
            <a:t> </a:t>
          </a:r>
          <a:r>
            <a:rPr lang="ru-RU" sz="1600" b="0" i="0" u="none" dirty="0" err="1"/>
            <a:t>адміністрація</a:t>
          </a:r>
          <a:r>
            <a:rPr lang="ru-RU" sz="1600" b="0" i="0" u="none" dirty="0"/>
            <a:t> для </a:t>
          </a:r>
          <a:r>
            <a:rPr lang="ru-RU" sz="1600" b="0" i="0" u="none" dirty="0" err="1"/>
            <a:t>управління</a:t>
          </a:r>
          <a:r>
            <a:rPr lang="ru-RU" sz="1600" b="0" i="0" u="none" dirty="0"/>
            <a:t> </a:t>
          </a:r>
          <a:r>
            <a:rPr lang="ru-RU" sz="1600" b="0" i="0" u="none" dirty="0" err="1"/>
            <a:t>сталими</a:t>
          </a:r>
          <a:r>
            <a:rPr lang="ru-RU" sz="1600" b="0" i="0" u="none" dirty="0"/>
            <a:t> реформами?</a:t>
          </a:r>
          <a:endParaRPr lang="en-US" sz="1600" dirty="0"/>
        </a:p>
      </dgm:t>
    </dgm:pt>
    <dgm:pt modelId="{D012703F-D6C9-49FA-BEA0-A714760C9AEC}" type="parTrans" cxnId="{B1307048-9399-4679-8322-50CF4E8CB6A5}">
      <dgm:prSet/>
      <dgm:spPr/>
      <dgm:t>
        <a:bodyPr/>
        <a:lstStyle/>
        <a:p>
          <a:endParaRPr lang="en-US" sz="2400"/>
        </a:p>
      </dgm:t>
    </dgm:pt>
    <dgm:pt modelId="{A61C3852-CBAD-4508-84D9-B8CF391043FA}" type="sibTrans" cxnId="{B1307048-9399-4679-8322-50CF4E8CB6A5}">
      <dgm:prSet custT="1"/>
      <dgm:spPr/>
      <dgm:t>
        <a:bodyPr/>
        <a:lstStyle/>
        <a:p>
          <a:endParaRPr lang="en-US" sz="700"/>
        </a:p>
      </dgm:t>
    </dgm:pt>
    <dgm:pt modelId="{45C0AE00-47D7-4207-AD1D-8178F67F5012}">
      <dgm:prSet phldrT="[Text]" custT="1"/>
      <dgm:spPr/>
      <dgm:t>
        <a:bodyPr/>
        <a:lstStyle/>
        <a:p>
          <a:r>
            <a:rPr lang="ru-RU" sz="1600" b="0" i="0" u="none" dirty="0" err="1"/>
            <a:t>Які</a:t>
          </a:r>
          <a:r>
            <a:rPr lang="ru-RU" sz="1600" b="0" i="0" u="none" dirty="0"/>
            <a:t> </a:t>
          </a:r>
          <a:r>
            <a:rPr lang="ru-RU" sz="1600" b="0" i="0" u="none" dirty="0" err="1"/>
            <a:t>механізми</a:t>
          </a:r>
          <a:r>
            <a:rPr lang="ru-RU" sz="1600" b="0" i="0" u="none" dirty="0"/>
            <a:t> </a:t>
          </a:r>
          <a:r>
            <a:rPr lang="ru-RU" sz="1600" b="0" i="0" u="none" dirty="0" err="1"/>
            <a:t>запроваджено</a:t>
          </a:r>
          <a:r>
            <a:rPr lang="ru-RU" sz="1600" b="0" i="0" u="none" dirty="0"/>
            <a:t> для </a:t>
          </a:r>
          <a:r>
            <a:rPr lang="ru-RU" sz="1600" b="0" i="0" u="none" dirty="0" err="1"/>
            <a:t>забезпечення</a:t>
          </a:r>
          <a:r>
            <a:rPr lang="ru-RU" sz="1600" b="0" i="0" u="none" dirty="0"/>
            <a:t> </a:t>
          </a:r>
          <a:r>
            <a:rPr lang="ru-RU" sz="1600" b="0" i="0" u="none" dirty="0" err="1"/>
            <a:t>належного</a:t>
          </a:r>
          <a:r>
            <a:rPr lang="ru-RU" sz="1600" b="0" i="0" u="none" dirty="0"/>
            <a:t> </a:t>
          </a:r>
          <a:r>
            <a:rPr lang="ru-RU" sz="1600" b="0" i="0" u="none" dirty="0" err="1"/>
            <a:t>виділення</a:t>
          </a:r>
          <a:r>
            <a:rPr lang="ru-RU" sz="1600" b="0" i="0" u="none" dirty="0"/>
            <a:t> </a:t>
          </a:r>
          <a:r>
            <a:rPr lang="ru-RU" sz="1600" b="0" i="0" u="none" dirty="0" err="1"/>
            <a:t>людських</a:t>
          </a:r>
          <a:r>
            <a:rPr lang="ru-RU" sz="1600" b="0" i="0" u="none" dirty="0"/>
            <a:t> і </a:t>
          </a:r>
          <a:r>
            <a:rPr lang="ru-RU" sz="1600" b="0" i="0" u="none" dirty="0" err="1"/>
            <a:t>фінансових</a:t>
          </a:r>
          <a:r>
            <a:rPr lang="ru-RU" sz="1600" b="0" i="0" u="none" dirty="0"/>
            <a:t> </a:t>
          </a:r>
          <a:r>
            <a:rPr lang="ru-RU" sz="1600" b="0" i="0" u="none" dirty="0" err="1"/>
            <a:t>ресурсів</a:t>
          </a:r>
          <a:r>
            <a:rPr lang="ru-RU" sz="1600" b="0" i="0" u="none" dirty="0"/>
            <a:t> на </a:t>
          </a:r>
          <a:r>
            <a:rPr lang="ru-RU" sz="1600" b="0" i="0" u="none" dirty="0" err="1"/>
            <a:t>програму</a:t>
          </a:r>
          <a:r>
            <a:rPr lang="ru-RU" sz="1600" b="0" i="0" u="none" dirty="0"/>
            <a:t> </a:t>
          </a:r>
          <a:r>
            <a:rPr lang="ru-RU" sz="1600" b="0" i="0" u="none" dirty="0" err="1"/>
            <a:t>реформування</a:t>
          </a:r>
          <a:r>
            <a:rPr lang="ru-RU" sz="1600" b="0" i="0" u="none" dirty="0"/>
            <a:t> та </a:t>
          </a:r>
          <a:r>
            <a:rPr lang="ru-RU" sz="1600" b="0" i="0" u="none" dirty="0" err="1"/>
            <a:t>модернізації</a:t>
          </a:r>
          <a:r>
            <a:rPr lang="en-US" sz="1600" dirty="0"/>
            <a:t>? </a:t>
          </a:r>
        </a:p>
      </dgm:t>
    </dgm:pt>
    <dgm:pt modelId="{3B0BBE7D-34F6-465A-95B8-2FC0B9B5FD25}" type="parTrans" cxnId="{BAEB3A14-9281-4F0D-B12F-DB3723FF2944}">
      <dgm:prSet/>
      <dgm:spPr/>
      <dgm:t>
        <a:bodyPr/>
        <a:lstStyle/>
        <a:p>
          <a:endParaRPr lang="en-US" sz="2400"/>
        </a:p>
      </dgm:t>
    </dgm:pt>
    <dgm:pt modelId="{6BE0B330-A9DE-449C-96BB-53E1FE2460CE}" type="sibTrans" cxnId="{BAEB3A14-9281-4F0D-B12F-DB3723FF2944}">
      <dgm:prSet custT="1"/>
      <dgm:spPr/>
      <dgm:t>
        <a:bodyPr/>
        <a:lstStyle/>
        <a:p>
          <a:endParaRPr lang="en-US" sz="700"/>
        </a:p>
      </dgm:t>
    </dgm:pt>
    <dgm:pt modelId="{A9AD82D9-984A-4D03-8A5F-A2026557D711}" type="pres">
      <dgm:prSet presAssocID="{82706EA3-01D0-4729-8223-1A29EC60F176}" presName="Name0" presStyleCnt="0">
        <dgm:presLayoutVars>
          <dgm:dir/>
          <dgm:resizeHandles val="exact"/>
        </dgm:presLayoutVars>
      </dgm:prSet>
      <dgm:spPr/>
    </dgm:pt>
    <dgm:pt modelId="{701E825A-49BB-4AE2-86E3-4619EC845B68}" type="pres">
      <dgm:prSet presAssocID="{C5C1434E-8D1F-49FB-9EAC-309A9DA0FBD3}" presName="node" presStyleLbl="node1" presStyleIdx="0" presStyleCnt="2">
        <dgm:presLayoutVars>
          <dgm:bulletEnabled val="1"/>
        </dgm:presLayoutVars>
      </dgm:prSet>
      <dgm:spPr/>
    </dgm:pt>
    <dgm:pt modelId="{998DBE80-004D-40C1-8679-74A96C6D2A67}" type="pres">
      <dgm:prSet presAssocID="{A61C3852-CBAD-4508-84D9-B8CF391043FA}" presName="sibTrans" presStyleLbl="sibTrans1D1" presStyleIdx="0" presStyleCnt="1"/>
      <dgm:spPr/>
    </dgm:pt>
    <dgm:pt modelId="{2244ABB3-8269-49AA-B624-F611A86C7960}" type="pres">
      <dgm:prSet presAssocID="{A61C3852-CBAD-4508-84D9-B8CF391043FA}" presName="connectorText" presStyleLbl="sibTrans1D1" presStyleIdx="0" presStyleCnt="1"/>
      <dgm:spPr/>
    </dgm:pt>
    <dgm:pt modelId="{2073763C-4F20-40D7-B187-BDD8E432C779}" type="pres">
      <dgm:prSet presAssocID="{45C0AE00-47D7-4207-AD1D-8178F67F5012}" presName="node" presStyleLbl="node1" presStyleIdx="1" presStyleCnt="2">
        <dgm:presLayoutVars>
          <dgm:bulletEnabled val="1"/>
        </dgm:presLayoutVars>
      </dgm:prSet>
      <dgm:spPr/>
    </dgm:pt>
  </dgm:ptLst>
  <dgm:cxnLst>
    <dgm:cxn modelId="{BAEB3A14-9281-4F0D-B12F-DB3723FF2944}" srcId="{82706EA3-01D0-4729-8223-1A29EC60F176}" destId="{45C0AE00-47D7-4207-AD1D-8178F67F5012}" srcOrd="1" destOrd="0" parTransId="{3B0BBE7D-34F6-465A-95B8-2FC0B9B5FD25}" sibTransId="{6BE0B330-A9DE-449C-96BB-53E1FE2460CE}"/>
    <dgm:cxn modelId="{56EF601F-2641-4CA5-94D5-BC45B0C816B4}" type="presOf" srcId="{A61C3852-CBAD-4508-84D9-B8CF391043FA}" destId="{2244ABB3-8269-49AA-B624-F611A86C7960}" srcOrd="1" destOrd="0" presId="urn:microsoft.com/office/officeart/2005/8/layout/bProcess3"/>
    <dgm:cxn modelId="{B1307048-9399-4679-8322-50CF4E8CB6A5}" srcId="{82706EA3-01D0-4729-8223-1A29EC60F176}" destId="{C5C1434E-8D1F-49FB-9EAC-309A9DA0FBD3}" srcOrd="0" destOrd="0" parTransId="{D012703F-D6C9-49FA-BEA0-A714760C9AEC}" sibTransId="{A61C3852-CBAD-4508-84D9-B8CF391043FA}"/>
    <dgm:cxn modelId="{4740C548-B6E9-4E68-A772-C2DA93797102}" type="presOf" srcId="{A61C3852-CBAD-4508-84D9-B8CF391043FA}" destId="{998DBE80-004D-40C1-8679-74A96C6D2A67}" srcOrd="0" destOrd="0" presId="urn:microsoft.com/office/officeart/2005/8/layout/bProcess3"/>
    <dgm:cxn modelId="{970EA96C-D964-40C1-A2B5-F23E8FC32C9F}" type="presOf" srcId="{45C0AE00-47D7-4207-AD1D-8178F67F5012}" destId="{2073763C-4F20-40D7-B187-BDD8E432C779}" srcOrd="0" destOrd="0" presId="urn:microsoft.com/office/officeart/2005/8/layout/bProcess3"/>
    <dgm:cxn modelId="{62B694C4-15A6-46F7-B32F-ACBC090B9A83}" type="presOf" srcId="{82706EA3-01D0-4729-8223-1A29EC60F176}" destId="{A9AD82D9-984A-4D03-8A5F-A2026557D711}" srcOrd="0" destOrd="0" presId="urn:microsoft.com/office/officeart/2005/8/layout/bProcess3"/>
    <dgm:cxn modelId="{3568C6F7-0B38-46D8-87CB-515023B4CAFA}" type="presOf" srcId="{C5C1434E-8D1F-49FB-9EAC-309A9DA0FBD3}" destId="{701E825A-49BB-4AE2-86E3-4619EC845B68}" srcOrd="0" destOrd="0" presId="urn:microsoft.com/office/officeart/2005/8/layout/bProcess3"/>
    <dgm:cxn modelId="{D1F6A4EB-987C-4ADA-99D7-CDDDD0F4CFE8}" type="presParOf" srcId="{A9AD82D9-984A-4D03-8A5F-A2026557D711}" destId="{701E825A-49BB-4AE2-86E3-4619EC845B68}" srcOrd="0" destOrd="0" presId="urn:microsoft.com/office/officeart/2005/8/layout/bProcess3"/>
    <dgm:cxn modelId="{3281BB99-ECED-43FC-8315-7784410E24D7}" type="presParOf" srcId="{A9AD82D9-984A-4D03-8A5F-A2026557D711}" destId="{998DBE80-004D-40C1-8679-74A96C6D2A67}" srcOrd="1" destOrd="0" presId="urn:microsoft.com/office/officeart/2005/8/layout/bProcess3"/>
    <dgm:cxn modelId="{A59ABB0F-7CC1-4ADC-A30F-F6E2AC38D2A0}" type="presParOf" srcId="{998DBE80-004D-40C1-8679-74A96C6D2A67}" destId="{2244ABB3-8269-49AA-B624-F611A86C7960}" srcOrd="0" destOrd="0" presId="urn:microsoft.com/office/officeart/2005/8/layout/bProcess3"/>
    <dgm:cxn modelId="{B71164FF-450C-4E4B-9FAD-E19357261049}" type="presParOf" srcId="{A9AD82D9-984A-4D03-8A5F-A2026557D711}" destId="{2073763C-4F20-40D7-B187-BDD8E432C779}" srcOrd="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706EA3-01D0-4729-8223-1A29EC60F17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5C1434E-8D1F-49FB-9EAC-309A9DA0FBD3}">
      <dgm:prSet phldrT="[Text]" custT="1"/>
      <dgm:spPr/>
      <dgm:t>
        <a:bodyPr/>
        <a:lstStyle/>
        <a:p>
          <a:r>
            <a:rPr lang="en-US" sz="900" dirty="0"/>
            <a:t>1 </a:t>
          </a:r>
          <a:r>
            <a:rPr lang="ru-RU" sz="900" b="0" i="0" u="none" dirty="0"/>
            <a:t>Яким чином </a:t>
          </a:r>
          <a:r>
            <a:rPr lang="ru-RU" sz="900" b="0" i="0" u="none" dirty="0" err="1"/>
            <a:t>працівники</a:t>
          </a:r>
          <a:r>
            <a:rPr lang="ru-RU" sz="900" b="0" i="0" u="none" dirty="0"/>
            <a:t> </a:t>
          </a:r>
          <a:r>
            <a:rPr lang="ru-RU" sz="900" b="0" i="0" u="none" dirty="0" err="1"/>
            <a:t>адміністрації</a:t>
          </a:r>
          <a:r>
            <a:rPr lang="ru-RU" sz="900" b="0" i="0" u="none" dirty="0"/>
            <a:t> </a:t>
          </a:r>
          <a:r>
            <a:rPr lang="ru-RU" sz="900" b="0" i="0" u="none" dirty="0" err="1"/>
            <a:t>отримують</a:t>
          </a:r>
          <a:r>
            <a:rPr lang="ru-RU" sz="900" b="0" i="0" u="none" dirty="0"/>
            <a:t> </a:t>
          </a:r>
          <a:r>
            <a:rPr lang="ru-RU" sz="900" b="0" i="0" u="none" dirty="0" err="1"/>
            <a:t>або</a:t>
          </a:r>
          <a:r>
            <a:rPr lang="ru-RU" sz="900" b="0" i="0" u="none" dirty="0"/>
            <a:t> </a:t>
          </a:r>
          <a:r>
            <a:rPr lang="ru-RU" sz="900" b="0" i="0" u="none" dirty="0" err="1"/>
            <a:t>збирають</a:t>
          </a:r>
          <a:r>
            <a:rPr lang="ru-RU" sz="900" b="0" i="0" u="none" dirty="0"/>
            <a:t> </a:t>
          </a:r>
          <a:r>
            <a:rPr lang="ru-RU" sz="900" b="0" i="0" u="none" dirty="0" err="1"/>
            <a:t>експертні</a:t>
          </a:r>
          <a:r>
            <a:rPr lang="ru-RU" sz="900" b="0" i="0" u="none" dirty="0"/>
            <a:t> </a:t>
          </a:r>
          <a:r>
            <a:rPr lang="ru-RU" sz="900" b="0" i="0" u="none" dirty="0" err="1"/>
            <a:t>поради</a:t>
          </a:r>
          <a:r>
            <a:rPr lang="ru-RU" sz="900" b="0" i="0" u="none" dirty="0"/>
            <a:t> (</a:t>
          </a:r>
          <a:r>
            <a:rPr lang="ru-RU" sz="900" b="0" i="0" u="none" dirty="0" err="1"/>
            <a:t>внутрішні</a:t>
          </a:r>
          <a:r>
            <a:rPr lang="ru-RU" sz="900" b="0" i="0" u="none" dirty="0"/>
            <a:t> та </a:t>
          </a:r>
          <a:r>
            <a:rPr lang="ru-RU" sz="900" b="0" i="0" u="none" dirty="0" err="1"/>
            <a:t>зовнішні</a:t>
          </a:r>
          <a:r>
            <a:rPr lang="ru-RU" sz="900" b="0" i="0" u="none" dirty="0"/>
            <a:t>) і </a:t>
          </a:r>
          <a:r>
            <a:rPr lang="ru-RU" sz="900" b="0" i="0" u="none" dirty="0" err="1"/>
            <a:t>підтримку</a:t>
          </a:r>
          <a:r>
            <a:rPr lang="ru-RU" sz="900" b="0" i="0" u="none" dirty="0"/>
            <a:t>, </a:t>
          </a:r>
          <a:r>
            <a:rPr lang="ru-RU" sz="900" b="0" i="0" u="none" dirty="0" err="1"/>
            <a:t>необхідні</a:t>
          </a:r>
          <a:r>
            <a:rPr lang="ru-RU" sz="900" b="0" i="0" u="none" dirty="0"/>
            <a:t> для </a:t>
          </a:r>
          <a:r>
            <a:rPr lang="ru-RU" sz="900" b="0" i="0" u="none" dirty="0" err="1"/>
            <a:t>реалізації</a:t>
          </a:r>
          <a:r>
            <a:rPr lang="ru-RU" sz="900" b="0" i="0" u="none" dirty="0"/>
            <a:t> </a:t>
          </a:r>
          <a:r>
            <a:rPr lang="ru-RU" sz="900" b="0" i="0" u="none" dirty="0" err="1"/>
            <a:t>ініціатив</a:t>
          </a:r>
          <a:r>
            <a:rPr lang="ru-RU" sz="900" b="0" i="0" u="none" dirty="0"/>
            <a:t> з </a:t>
          </a:r>
          <a:r>
            <a:rPr lang="ru-RU" sz="900" b="0" i="0" u="none" dirty="0" err="1"/>
            <a:t>реформування</a:t>
          </a:r>
          <a:r>
            <a:rPr lang="ru-RU" sz="900" b="0" i="0" u="none" dirty="0"/>
            <a:t> та </a:t>
          </a:r>
          <a:r>
            <a:rPr lang="ru-RU" sz="900" b="0" i="0" u="none" dirty="0" err="1"/>
            <a:t>модернізації</a:t>
          </a:r>
          <a:r>
            <a:rPr lang="ru-RU" sz="900" b="0" i="0" u="none" dirty="0"/>
            <a:t> </a:t>
          </a:r>
          <a:r>
            <a:rPr lang="en-US" sz="900" dirty="0"/>
            <a:t>? </a:t>
          </a:r>
        </a:p>
      </dgm:t>
    </dgm:pt>
    <dgm:pt modelId="{D012703F-D6C9-49FA-BEA0-A714760C9AEC}" type="parTrans" cxnId="{B1307048-9399-4679-8322-50CF4E8CB6A5}">
      <dgm:prSet/>
      <dgm:spPr/>
      <dgm:t>
        <a:bodyPr/>
        <a:lstStyle/>
        <a:p>
          <a:endParaRPr lang="en-US" sz="1400"/>
        </a:p>
      </dgm:t>
    </dgm:pt>
    <dgm:pt modelId="{A61C3852-CBAD-4508-84D9-B8CF391043FA}" type="sibTrans" cxnId="{B1307048-9399-4679-8322-50CF4E8CB6A5}">
      <dgm:prSet custT="1"/>
      <dgm:spPr/>
      <dgm:t>
        <a:bodyPr/>
        <a:lstStyle/>
        <a:p>
          <a:endParaRPr lang="en-US" sz="300"/>
        </a:p>
      </dgm:t>
    </dgm:pt>
    <dgm:pt modelId="{45C0AE00-47D7-4207-AD1D-8178F67F5012}">
      <dgm:prSet phldrT="[Text]" custT="1"/>
      <dgm:spPr/>
      <dgm:t>
        <a:bodyPr/>
        <a:lstStyle/>
        <a:p>
          <a:r>
            <a:rPr lang="en-US" sz="900" dirty="0"/>
            <a:t>2 </a:t>
          </a:r>
          <a:r>
            <a:rPr lang="ru-RU" sz="900" b="0" i="0" u="none" dirty="0" err="1"/>
            <a:t>Які</a:t>
          </a:r>
          <a:r>
            <a:rPr lang="ru-RU" sz="900" b="0" i="0" u="none" dirty="0"/>
            <a:t> </a:t>
          </a:r>
          <a:r>
            <a:rPr lang="ru-RU" sz="900" b="0" i="0" u="none" dirty="0" err="1"/>
            <a:t>комунікаційні</a:t>
          </a:r>
          <a:r>
            <a:rPr lang="ru-RU" sz="900" b="0" i="0" u="none" dirty="0"/>
            <a:t> </a:t>
          </a:r>
          <a:r>
            <a:rPr lang="ru-RU" sz="900" b="0" i="0" u="none" dirty="0" err="1"/>
            <a:t>механізми</a:t>
          </a:r>
          <a:r>
            <a:rPr lang="ru-RU" sz="900" b="0" i="0" u="none" dirty="0"/>
            <a:t> </a:t>
          </a:r>
          <a:r>
            <a:rPr lang="ru-RU" sz="900" b="0" i="0" u="none" dirty="0" err="1"/>
            <a:t>запроваджено</a:t>
          </a:r>
          <a:r>
            <a:rPr lang="ru-RU" sz="900" b="0" i="0" u="none" dirty="0"/>
            <a:t>, </a:t>
          </a:r>
          <a:r>
            <a:rPr lang="ru-RU" sz="900" b="0" i="0" u="none" dirty="0" err="1"/>
            <a:t>щоб</a:t>
          </a:r>
          <a:r>
            <a:rPr lang="ru-RU" sz="900" b="0" i="0" u="none" dirty="0"/>
            <a:t> </a:t>
          </a:r>
          <a:r>
            <a:rPr lang="ru-RU" sz="900" b="0" i="0" u="none" dirty="0" err="1"/>
            <a:t>забезпечити</a:t>
          </a:r>
          <a:r>
            <a:rPr lang="ru-RU" sz="900" b="0" i="0" u="none" dirty="0"/>
            <a:t> </a:t>
          </a:r>
          <a:r>
            <a:rPr lang="ru-RU" sz="900" b="0" i="0" u="none" dirty="0" err="1"/>
            <a:t>інформованість</a:t>
          </a:r>
          <a:r>
            <a:rPr lang="ru-RU" sz="900" b="0" i="0" u="none" dirty="0"/>
            <a:t> </a:t>
          </a:r>
          <a:r>
            <a:rPr lang="ru-RU" sz="900" b="0" i="0" u="none" dirty="0" err="1"/>
            <a:t>усіх</a:t>
          </a:r>
          <a:r>
            <a:rPr lang="ru-RU" sz="900" b="0" i="0" u="none" dirty="0"/>
            <a:t> </a:t>
          </a:r>
          <a:r>
            <a:rPr lang="ru-RU" sz="900" b="0" i="0" u="none" dirty="0" err="1"/>
            <a:t>працівників</a:t>
          </a:r>
          <a:r>
            <a:rPr lang="ru-RU" sz="900" b="0" i="0" u="none" dirty="0"/>
            <a:t> (</a:t>
          </a:r>
          <a:r>
            <a:rPr lang="ru-RU" sz="900" b="0" i="0" u="none" dirty="0" err="1"/>
            <a:t>згори</a:t>
          </a:r>
          <a:r>
            <a:rPr lang="ru-RU" sz="900" b="0" i="0" u="none" dirty="0"/>
            <a:t> донизу та </a:t>
          </a:r>
          <a:r>
            <a:rPr lang="ru-RU" sz="900" b="0" i="0" u="none" dirty="0" err="1"/>
            <a:t>знизу</a:t>
          </a:r>
          <a:r>
            <a:rPr lang="ru-RU" sz="900" b="0" i="0" u="none" dirty="0"/>
            <a:t> догори) </a:t>
          </a:r>
          <a:r>
            <a:rPr lang="ru-RU" sz="900" b="0" i="0" u="none" dirty="0" err="1"/>
            <a:t>щодо</a:t>
          </a:r>
          <a:r>
            <a:rPr lang="ru-RU" sz="900" b="0" i="0" u="none" dirty="0"/>
            <a:t> </a:t>
          </a:r>
          <a:r>
            <a:rPr lang="ru-RU" sz="900" b="0" i="0" u="none" dirty="0" err="1"/>
            <a:t>підходів</a:t>
          </a:r>
          <a:r>
            <a:rPr lang="ru-RU" sz="900" b="0" i="0" u="none" dirty="0"/>
            <a:t> до </a:t>
          </a:r>
          <a:r>
            <a:rPr lang="ru-RU" sz="900" b="0" i="0" u="none" dirty="0" err="1"/>
            <a:t>реформування</a:t>
          </a:r>
          <a:r>
            <a:rPr lang="ru-RU" sz="900" b="0" i="0" u="none" dirty="0"/>
            <a:t> та </a:t>
          </a:r>
          <a:r>
            <a:rPr lang="ru-RU" sz="900" b="0" i="0" u="none" dirty="0" err="1"/>
            <a:t>модернізації</a:t>
          </a:r>
          <a:r>
            <a:rPr lang="en-US" sz="900" dirty="0"/>
            <a:t>?</a:t>
          </a:r>
        </a:p>
      </dgm:t>
    </dgm:pt>
    <dgm:pt modelId="{3B0BBE7D-34F6-465A-95B8-2FC0B9B5FD25}" type="parTrans" cxnId="{BAEB3A14-9281-4F0D-B12F-DB3723FF2944}">
      <dgm:prSet/>
      <dgm:spPr/>
      <dgm:t>
        <a:bodyPr/>
        <a:lstStyle/>
        <a:p>
          <a:endParaRPr lang="en-US" sz="1400"/>
        </a:p>
      </dgm:t>
    </dgm:pt>
    <dgm:pt modelId="{6BE0B330-A9DE-449C-96BB-53E1FE2460CE}" type="sibTrans" cxnId="{BAEB3A14-9281-4F0D-B12F-DB3723FF2944}">
      <dgm:prSet custT="1"/>
      <dgm:spPr/>
      <dgm:t>
        <a:bodyPr/>
        <a:lstStyle/>
        <a:p>
          <a:endParaRPr lang="en-US" sz="300"/>
        </a:p>
      </dgm:t>
    </dgm:pt>
    <dgm:pt modelId="{06D41379-A3A0-40CD-9301-B3DCF07C08B9}">
      <dgm:prSet phldrT="[Text]" custT="1"/>
      <dgm:spPr/>
      <dgm:t>
        <a:bodyPr/>
        <a:lstStyle/>
        <a:p>
          <a:r>
            <a:rPr lang="en-US" sz="900" dirty="0"/>
            <a:t>3 </a:t>
          </a:r>
          <a:r>
            <a:rPr lang="ru-RU" sz="900" b="0" i="0" u="none" dirty="0" err="1"/>
            <a:t>Чи</a:t>
          </a:r>
          <a:r>
            <a:rPr lang="ru-RU" sz="900" b="0" i="0" u="none" dirty="0"/>
            <a:t> </a:t>
          </a:r>
          <a:r>
            <a:rPr lang="ru-RU" sz="900" b="0" i="0" u="none" dirty="0" err="1"/>
            <a:t>забезпечено</a:t>
          </a:r>
          <a:r>
            <a:rPr lang="ru-RU" sz="900" b="0" i="0" u="none" dirty="0"/>
            <a:t> </a:t>
          </a:r>
          <a:r>
            <a:rPr lang="ru-RU" sz="900" b="0" i="0" u="none" dirty="0" err="1"/>
            <a:t>формування</a:t>
          </a:r>
          <a:r>
            <a:rPr lang="ru-RU" sz="900" b="0" i="0" u="none" dirty="0"/>
            <a:t> у </a:t>
          </a:r>
          <a:r>
            <a:rPr lang="ru-RU" sz="900" b="0" i="0" u="none" dirty="0" err="1"/>
            <a:t>працівників</a:t>
          </a:r>
          <a:r>
            <a:rPr lang="ru-RU" sz="900" b="0" i="0" u="none" dirty="0"/>
            <a:t> </a:t>
          </a:r>
          <a:r>
            <a:rPr lang="ru-RU" sz="900" b="0" i="0" u="none" dirty="0" err="1"/>
            <a:t>почуття</a:t>
          </a:r>
          <a:r>
            <a:rPr lang="ru-RU" sz="900" b="0" i="0" u="none" dirty="0"/>
            <a:t> </a:t>
          </a:r>
          <a:r>
            <a:rPr lang="ru-RU" sz="900" b="0" i="0" u="none" dirty="0" err="1"/>
            <a:t>відповідальності</a:t>
          </a:r>
          <a:r>
            <a:rPr lang="ru-RU" sz="900" b="0" i="0" u="none" dirty="0"/>
            <a:t>, </a:t>
          </a:r>
          <a:r>
            <a:rPr lang="ru-RU" sz="900" b="0" i="0" u="none" dirty="0" err="1"/>
            <a:t>причетності</a:t>
          </a:r>
          <a:r>
            <a:rPr lang="ru-RU" sz="900" b="0" i="0" u="none" dirty="0"/>
            <a:t> та </a:t>
          </a:r>
          <a:r>
            <a:rPr lang="ru-RU" sz="900" b="0" i="0" u="none" dirty="0" err="1"/>
            <a:t>відданості</a:t>
          </a:r>
          <a:r>
            <a:rPr lang="ru-RU" sz="900" b="0" i="0" u="none" dirty="0"/>
            <a:t> </a:t>
          </a:r>
          <a:r>
            <a:rPr lang="ru-RU" sz="900" b="0" i="0" u="none" dirty="0" err="1"/>
            <a:t>програмі</a:t>
          </a:r>
          <a:r>
            <a:rPr lang="ru-RU" sz="900" b="0" i="0" u="none" dirty="0"/>
            <a:t> </a:t>
          </a:r>
          <a:r>
            <a:rPr lang="ru-RU" sz="900" b="0" i="0" u="none" dirty="0" err="1"/>
            <a:t>реформування</a:t>
          </a:r>
          <a:r>
            <a:rPr lang="ru-RU" sz="900" b="0" i="0" u="none" dirty="0"/>
            <a:t> та </a:t>
          </a:r>
          <a:r>
            <a:rPr lang="ru-RU" sz="900" b="0" i="0" u="none" dirty="0" err="1"/>
            <a:t>модернізації</a:t>
          </a:r>
          <a:r>
            <a:rPr lang="en-US" sz="900" dirty="0"/>
            <a:t>?</a:t>
          </a:r>
        </a:p>
      </dgm:t>
    </dgm:pt>
    <dgm:pt modelId="{D5466D54-A5D5-419D-9B41-7A6E29EAB7AE}" type="parTrans" cxnId="{EBEBD4A5-F1BC-41B5-95E3-ECBA37CE7208}">
      <dgm:prSet/>
      <dgm:spPr/>
      <dgm:t>
        <a:bodyPr/>
        <a:lstStyle/>
        <a:p>
          <a:endParaRPr lang="en-US" sz="1400"/>
        </a:p>
      </dgm:t>
    </dgm:pt>
    <dgm:pt modelId="{EDB776C2-799C-4851-BCA5-140BA178A23A}" type="sibTrans" cxnId="{EBEBD4A5-F1BC-41B5-95E3-ECBA37CE7208}">
      <dgm:prSet custT="1"/>
      <dgm:spPr/>
      <dgm:t>
        <a:bodyPr/>
        <a:lstStyle/>
        <a:p>
          <a:endParaRPr lang="en-US" sz="300"/>
        </a:p>
      </dgm:t>
    </dgm:pt>
    <dgm:pt modelId="{A2E939AB-7205-4140-9165-5D926F5ABC79}">
      <dgm:prSet phldrT="[Text]" custT="1"/>
      <dgm:spPr/>
      <dgm:t>
        <a:bodyPr/>
        <a:lstStyle/>
        <a:p>
          <a:r>
            <a:rPr lang="en-US" sz="900" dirty="0"/>
            <a:t>4 </a:t>
          </a:r>
          <a:r>
            <a:rPr lang="ru-RU" sz="900" b="0" i="0" u="none" dirty="0" err="1"/>
            <a:t>Які</a:t>
          </a:r>
          <a:r>
            <a:rPr lang="ru-RU" sz="900" b="0" i="0" u="none" dirty="0"/>
            <a:t> заходи </a:t>
          </a:r>
          <a:r>
            <a:rPr lang="ru-RU" sz="900" b="0" i="0" u="none" dirty="0" err="1"/>
            <a:t>вжито</a:t>
          </a:r>
          <a:r>
            <a:rPr lang="ru-RU" sz="900" b="0" i="0" u="none" dirty="0"/>
            <a:t> для </a:t>
          </a:r>
          <a:r>
            <a:rPr lang="ru-RU" sz="900" b="0" i="0" u="none" dirty="0" err="1"/>
            <a:t>забезпечення</a:t>
          </a:r>
          <a:r>
            <a:rPr lang="ru-RU" sz="900" b="0" i="0" u="none" dirty="0"/>
            <a:t> </a:t>
          </a:r>
          <a:r>
            <a:rPr lang="ru-RU" sz="900" b="0" i="0" u="none" dirty="0" err="1"/>
            <a:t>активної</a:t>
          </a:r>
          <a:r>
            <a:rPr lang="ru-RU" sz="900" b="0" i="0" u="none" dirty="0"/>
            <a:t> </a:t>
          </a:r>
          <a:r>
            <a:rPr lang="ru-RU" sz="900" b="0" i="0" u="none" dirty="0" err="1"/>
            <a:t>участі</a:t>
          </a:r>
          <a:r>
            <a:rPr lang="ru-RU" sz="900" b="0" i="0" u="none" dirty="0"/>
            <a:t> </a:t>
          </a:r>
          <a:r>
            <a:rPr lang="ru-RU" sz="900" b="0" i="0" u="none" dirty="0" err="1"/>
            <a:t>ключових</a:t>
          </a:r>
          <a:r>
            <a:rPr lang="ru-RU" sz="900" b="0" i="0" u="none" dirty="0"/>
            <a:t> </a:t>
          </a:r>
          <a:r>
            <a:rPr lang="ru-RU" sz="900" b="0" i="0" u="none" dirty="0" err="1"/>
            <a:t>заінтересованих</a:t>
          </a:r>
          <a:r>
            <a:rPr lang="ru-RU" sz="900" b="0" i="0" u="none" dirty="0"/>
            <a:t> </a:t>
          </a:r>
          <a:r>
            <a:rPr lang="ru-RU" sz="900" b="0" i="0" u="none" dirty="0" err="1"/>
            <a:t>сторін</a:t>
          </a:r>
          <a:r>
            <a:rPr lang="ru-RU" sz="900" b="0" i="0" u="none" dirty="0"/>
            <a:t>, </a:t>
          </a:r>
          <a:r>
            <a:rPr lang="ru-RU" sz="900" b="0" i="0" u="none" dirty="0" err="1"/>
            <a:t>зокрема</a:t>
          </a:r>
          <a:r>
            <a:rPr lang="ru-RU" sz="900" b="0" i="0" u="none" dirty="0"/>
            <a:t> </a:t>
          </a:r>
          <a:r>
            <a:rPr lang="ru-RU" sz="900" b="0" i="0" u="none" dirty="0" err="1"/>
            <a:t>представників</a:t>
          </a:r>
          <a:r>
            <a:rPr lang="ru-RU" sz="900" b="0" i="0" u="none" dirty="0"/>
            <a:t> приватного сектору та </a:t>
          </a:r>
          <a:r>
            <a:rPr lang="ru-RU" sz="900" b="0" i="0" u="none" dirty="0" err="1"/>
            <a:t>інших</a:t>
          </a:r>
          <a:r>
            <a:rPr lang="ru-RU" sz="900" b="0" i="0" u="none" dirty="0"/>
            <a:t> </a:t>
          </a:r>
          <a:r>
            <a:rPr lang="ru-RU" sz="900" b="0" i="0" u="none" dirty="0" err="1"/>
            <a:t>державних</a:t>
          </a:r>
          <a:r>
            <a:rPr lang="ru-RU" sz="900" b="0" i="0" u="none" dirty="0"/>
            <a:t> </a:t>
          </a:r>
          <a:r>
            <a:rPr lang="ru-RU" sz="900" b="0" i="0" u="none" dirty="0" err="1"/>
            <a:t>органів</a:t>
          </a:r>
          <a:r>
            <a:rPr lang="ru-RU" sz="900" b="0" i="0" u="none" dirty="0"/>
            <a:t>, у </a:t>
          </a:r>
          <a:r>
            <a:rPr lang="ru-RU" sz="900" b="0" i="0" u="none" dirty="0" err="1"/>
            <a:t>розробленні</a:t>
          </a:r>
          <a:r>
            <a:rPr lang="ru-RU" sz="900" b="0" i="0" u="none" dirty="0"/>
            <a:t> </a:t>
          </a:r>
          <a:r>
            <a:rPr lang="ru-RU" sz="900" b="0" i="0" u="none" dirty="0" err="1"/>
            <a:t>стратегічного</a:t>
          </a:r>
          <a:r>
            <a:rPr lang="ru-RU" sz="900" b="0" i="0" u="none" dirty="0"/>
            <a:t> плану реформ, плану </a:t>
          </a:r>
          <a:r>
            <a:rPr lang="ru-RU" sz="900" b="0" i="0" u="none" dirty="0" err="1"/>
            <a:t>або</a:t>
          </a:r>
          <a:r>
            <a:rPr lang="ru-RU" sz="900" b="0" i="0" u="none" dirty="0"/>
            <a:t> </a:t>
          </a:r>
          <a:r>
            <a:rPr lang="ru-RU" sz="900" b="0" i="0" u="none" dirty="0" err="1"/>
            <a:t>політики</a:t>
          </a:r>
          <a:r>
            <a:rPr lang="ru-RU" sz="900" b="0" i="0" u="none" dirty="0"/>
            <a:t> </a:t>
          </a:r>
          <a:r>
            <a:rPr lang="ru-RU" sz="900" b="0" i="0" u="none" dirty="0" err="1"/>
            <a:t>реформування</a:t>
          </a:r>
          <a:r>
            <a:rPr lang="ru-RU" sz="900" b="0" i="0" u="none" dirty="0"/>
            <a:t> та </a:t>
          </a:r>
          <a:r>
            <a:rPr lang="ru-RU" sz="900" b="0" i="0" u="none" dirty="0" err="1"/>
            <a:t>модернізації</a:t>
          </a:r>
          <a:r>
            <a:rPr lang="ru-RU" sz="900" b="0" i="0" u="none" dirty="0"/>
            <a:t> </a:t>
          </a:r>
          <a:r>
            <a:rPr lang="ru-RU" sz="900" b="0" i="0" u="none" dirty="0" err="1"/>
            <a:t>тощо</a:t>
          </a:r>
          <a:r>
            <a:rPr lang="en-US" sz="900" dirty="0"/>
            <a:t>.? </a:t>
          </a:r>
        </a:p>
      </dgm:t>
    </dgm:pt>
    <dgm:pt modelId="{214B3537-620E-453D-B9E0-F2248EBE7B2C}" type="parTrans" cxnId="{E090F264-7C49-464F-BFD0-5AC1BF156BD9}">
      <dgm:prSet/>
      <dgm:spPr/>
      <dgm:t>
        <a:bodyPr/>
        <a:lstStyle/>
        <a:p>
          <a:endParaRPr lang="en-US" sz="1400"/>
        </a:p>
      </dgm:t>
    </dgm:pt>
    <dgm:pt modelId="{DC36F525-F65C-4C0C-B0AD-A031B3A3D517}" type="sibTrans" cxnId="{E090F264-7C49-464F-BFD0-5AC1BF156BD9}">
      <dgm:prSet custT="1"/>
      <dgm:spPr/>
      <dgm:t>
        <a:bodyPr/>
        <a:lstStyle/>
        <a:p>
          <a:endParaRPr lang="en-US" sz="300"/>
        </a:p>
      </dgm:t>
    </dgm:pt>
    <dgm:pt modelId="{9D8AB4B7-D49A-4CBC-94BE-90462F188C09}">
      <dgm:prSet phldrT="[Text]" custT="1"/>
      <dgm:spPr/>
      <dgm:t>
        <a:bodyPr/>
        <a:lstStyle/>
        <a:p>
          <a:r>
            <a:rPr lang="en-US" sz="900" dirty="0"/>
            <a:t>5 </a:t>
          </a:r>
          <a:r>
            <a:rPr lang="ru-RU" sz="900" b="0" i="0" u="none" dirty="0" err="1"/>
            <a:t>Чи</a:t>
          </a:r>
          <a:r>
            <a:rPr lang="ru-RU" sz="900" b="0" i="0" u="none" dirty="0"/>
            <a:t> </a:t>
          </a:r>
          <a:r>
            <a:rPr lang="ru-RU" sz="900" b="0" i="0" u="none" dirty="0" err="1"/>
            <a:t>були</a:t>
          </a:r>
          <a:r>
            <a:rPr lang="ru-RU" sz="900" b="0" i="0" u="none" dirty="0"/>
            <a:t> </a:t>
          </a:r>
          <a:r>
            <a:rPr lang="ru-RU" sz="900" b="0" i="0" u="none" dirty="0" err="1"/>
            <a:t>ключові</a:t>
          </a:r>
          <a:r>
            <a:rPr lang="ru-RU" sz="900" b="0" i="0" u="none" dirty="0"/>
            <a:t> </a:t>
          </a:r>
          <a:r>
            <a:rPr lang="ru-RU" sz="900" b="0" i="0" u="none" dirty="0" err="1"/>
            <a:t>заінтересовані</a:t>
          </a:r>
          <a:r>
            <a:rPr lang="ru-RU" sz="900" b="0" i="0" u="none" dirty="0"/>
            <a:t> </a:t>
          </a:r>
          <a:r>
            <a:rPr lang="ru-RU" sz="900" b="0" i="0" u="none" dirty="0" err="1"/>
            <a:t>сторони</a:t>
          </a:r>
          <a:r>
            <a:rPr lang="ru-RU" sz="900" b="0" i="0" u="none" dirty="0"/>
            <a:t>, </a:t>
          </a:r>
          <a:r>
            <a:rPr lang="ru-RU" sz="900" b="0" i="0" u="none" dirty="0" err="1"/>
            <a:t>зокрема</a:t>
          </a:r>
          <a:r>
            <a:rPr lang="ru-RU" sz="900" b="0" i="0" u="none" dirty="0"/>
            <a:t> </a:t>
          </a:r>
          <a:r>
            <a:rPr lang="ru-RU" sz="900" b="0" i="0" u="none" dirty="0" err="1"/>
            <a:t>приватний</a:t>
          </a:r>
          <a:r>
            <a:rPr lang="ru-RU" sz="900" b="0" i="0" u="none" dirty="0"/>
            <a:t> сектор, </a:t>
          </a:r>
          <a:r>
            <a:rPr lang="ru-RU" sz="900" b="0" i="0" u="none" dirty="0" err="1"/>
            <a:t>завчасно</a:t>
          </a:r>
          <a:r>
            <a:rPr lang="ru-RU" sz="900" b="0" i="0" u="none" dirty="0"/>
            <a:t> </a:t>
          </a:r>
          <a:r>
            <a:rPr lang="ru-RU" sz="900" b="0" i="0" u="none" dirty="0" err="1"/>
            <a:t>залучені</a:t>
          </a:r>
          <a:r>
            <a:rPr lang="ru-RU" sz="900" b="0" i="0" u="none" dirty="0"/>
            <a:t> та </a:t>
          </a:r>
          <a:r>
            <a:rPr lang="ru-RU" sz="900" b="0" i="0" u="none" dirty="0" err="1"/>
            <a:t>проконсультовані</a:t>
          </a:r>
          <a:r>
            <a:rPr lang="ru-RU" sz="900" b="0" i="0" u="none" dirty="0"/>
            <a:t> у </a:t>
          </a:r>
          <a:r>
            <a:rPr lang="ru-RU" sz="900" b="0" i="0" u="none" dirty="0" err="1"/>
            <a:t>процесі</a:t>
          </a:r>
          <a:r>
            <a:rPr lang="ru-RU" sz="900" b="0" i="0" u="none" dirty="0"/>
            <a:t> </a:t>
          </a:r>
          <a:r>
            <a:rPr lang="ru-RU" sz="900" b="0" i="0" u="none" dirty="0" err="1"/>
            <a:t>реформування</a:t>
          </a:r>
          <a:r>
            <a:rPr lang="ru-RU" sz="900" b="0" i="0" u="none" dirty="0"/>
            <a:t>, і </a:t>
          </a:r>
          <a:r>
            <a:rPr lang="ru-RU" sz="900" b="0" i="0" u="none" dirty="0" err="1"/>
            <a:t>якщо</a:t>
          </a:r>
          <a:r>
            <a:rPr lang="ru-RU" sz="900" b="0" i="0" u="none" dirty="0"/>
            <a:t> так — </a:t>
          </a:r>
          <a:r>
            <a:rPr lang="ru-RU" sz="900" b="0" i="0" u="none" dirty="0" err="1"/>
            <a:t>яким</a:t>
          </a:r>
          <a:r>
            <a:rPr lang="ru-RU" sz="900" b="0" i="0" u="none" dirty="0"/>
            <a:t> чином?</a:t>
          </a:r>
          <a:endParaRPr lang="en-US" sz="900" dirty="0"/>
        </a:p>
      </dgm:t>
    </dgm:pt>
    <dgm:pt modelId="{00BD1056-2430-4AE3-9A43-4BFD7E42A87A}" type="parTrans" cxnId="{A39BAD10-2478-4A6D-9C53-B3AAE1AEFE31}">
      <dgm:prSet/>
      <dgm:spPr/>
      <dgm:t>
        <a:bodyPr/>
        <a:lstStyle/>
        <a:p>
          <a:endParaRPr lang="en-US" sz="1400"/>
        </a:p>
      </dgm:t>
    </dgm:pt>
    <dgm:pt modelId="{73FC2092-05CD-4FCA-A79B-71F0FE8307AF}" type="sibTrans" cxnId="{A39BAD10-2478-4A6D-9C53-B3AAE1AEFE31}">
      <dgm:prSet custT="1"/>
      <dgm:spPr/>
      <dgm:t>
        <a:bodyPr/>
        <a:lstStyle/>
        <a:p>
          <a:endParaRPr lang="en-US" sz="1400"/>
        </a:p>
      </dgm:t>
    </dgm:pt>
    <dgm:pt modelId="{A6B136E3-6B46-4C52-AC90-34EDC538DB67}">
      <dgm:prSet phldrT="[Text]" custT="1"/>
      <dgm:spPr/>
      <dgm:t>
        <a:bodyPr/>
        <a:lstStyle/>
        <a:p>
          <a:r>
            <a:rPr lang="en-US" sz="900" dirty="0"/>
            <a:t>6 </a:t>
          </a:r>
          <a:r>
            <a:rPr lang="ru-RU" sz="900" b="0" i="0" u="none" dirty="0" err="1"/>
            <a:t>Чи</a:t>
          </a:r>
          <a:r>
            <a:rPr lang="ru-RU" sz="900" b="0" i="0" u="none" dirty="0"/>
            <a:t> </a:t>
          </a:r>
          <a:r>
            <a:rPr lang="ru-RU" sz="900" b="0" i="0" u="none" dirty="0" err="1"/>
            <a:t>проводилися</a:t>
          </a:r>
          <a:r>
            <a:rPr lang="ru-RU" sz="900" b="0" i="0" u="none" dirty="0"/>
            <a:t> </a:t>
          </a:r>
          <a:r>
            <a:rPr lang="ru-RU" sz="900" b="0" i="0" u="none" dirty="0" err="1"/>
            <a:t>консультації</a:t>
          </a:r>
          <a:r>
            <a:rPr lang="ru-RU" sz="900" b="0" i="0" u="none" dirty="0"/>
            <a:t> з </a:t>
          </a:r>
          <a:r>
            <a:rPr lang="ru-RU" sz="900" b="0" i="0" u="none" dirty="0" err="1"/>
            <a:t>іншими</a:t>
          </a:r>
          <a:r>
            <a:rPr lang="ru-RU" sz="900" b="0" i="0" u="none" dirty="0"/>
            <a:t> </a:t>
          </a:r>
          <a:r>
            <a:rPr lang="ru-RU" sz="900" b="0" i="0" u="none" dirty="0" err="1"/>
            <a:t>державними</a:t>
          </a:r>
          <a:r>
            <a:rPr lang="ru-RU" sz="900" b="0" i="0" u="none" dirty="0"/>
            <a:t> органами? </a:t>
          </a:r>
          <a:r>
            <a:rPr lang="ru-RU" sz="900" b="0" i="0" u="none" dirty="0" err="1"/>
            <a:t>Якщо</a:t>
          </a:r>
          <a:r>
            <a:rPr lang="ru-RU" sz="900" b="0" i="0" u="none" dirty="0"/>
            <a:t> так, то </a:t>
          </a:r>
          <a:r>
            <a:rPr lang="ru-RU" sz="900" b="0" i="0" u="none" dirty="0" err="1"/>
            <a:t>яким</a:t>
          </a:r>
          <a:r>
            <a:rPr lang="ru-RU" sz="900" b="0" i="0" u="none" dirty="0"/>
            <a:t> чином </a:t>
          </a:r>
          <a:r>
            <a:rPr lang="ru-RU" sz="900" b="0" i="0" u="none" dirty="0" err="1"/>
            <a:t>було</a:t>
          </a:r>
          <a:r>
            <a:rPr lang="ru-RU" sz="900" b="0" i="0" u="none" dirty="0"/>
            <a:t> </a:t>
          </a:r>
          <a:r>
            <a:rPr lang="ru-RU" sz="900" b="0" i="0" u="none" dirty="0" err="1"/>
            <a:t>спрощено</a:t>
          </a:r>
          <a:r>
            <a:rPr lang="ru-RU" sz="900" b="0" i="0" u="none" dirty="0"/>
            <a:t> </a:t>
          </a:r>
          <a:r>
            <a:rPr lang="ru-RU" sz="900" b="0" i="0" u="none" dirty="0" err="1"/>
            <a:t>взаємодію</a:t>
          </a:r>
          <a:r>
            <a:rPr lang="ru-RU" sz="900" b="0" i="0" u="none" dirty="0"/>
            <a:t> у сферах </a:t>
          </a:r>
          <a:r>
            <a:rPr lang="ru-RU" sz="900" b="0" i="0" u="none" dirty="0" err="1"/>
            <a:t>спільної</a:t>
          </a:r>
          <a:r>
            <a:rPr lang="ru-RU" sz="900" b="0" i="0" u="none" dirty="0"/>
            <a:t> </a:t>
          </a:r>
          <a:r>
            <a:rPr lang="ru-RU" sz="900" b="0" i="0" u="none" dirty="0" err="1"/>
            <a:t>діяльності</a:t>
          </a:r>
          <a:r>
            <a:rPr lang="ru-RU" sz="900" b="0" i="0" u="none" dirty="0"/>
            <a:t>?</a:t>
          </a:r>
          <a:endParaRPr lang="en-US" sz="900" dirty="0"/>
        </a:p>
      </dgm:t>
    </dgm:pt>
    <dgm:pt modelId="{727DEB3C-10AD-43FD-A656-C8C194486D8F}" type="parTrans" cxnId="{9A19519E-75F9-4589-9564-613C8B3841A5}">
      <dgm:prSet/>
      <dgm:spPr/>
      <dgm:t>
        <a:bodyPr/>
        <a:lstStyle/>
        <a:p>
          <a:endParaRPr lang="en-US" sz="1400"/>
        </a:p>
      </dgm:t>
    </dgm:pt>
    <dgm:pt modelId="{5AF3BAFA-F7CC-4434-886D-D8D90B4F6669}" type="sibTrans" cxnId="{9A19519E-75F9-4589-9564-613C8B3841A5}">
      <dgm:prSet custT="1"/>
      <dgm:spPr/>
      <dgm:t>
        <a:bodyPr/>
        <a:lstStyle/>
        <a:p>
          <a:endParaRPr lang="en-US" sz="300"/>
        </a:p>
      </dgm:t>
    </dgm:pt>
    <dgm:pt modelId="{2D7764E3-FF38-4B8D-9846-F33FC1CEB470}">
      <dgm:prSet phldrT="[Text]" custT="1"/>
      <dgm:spPr/>
      <dgm:t>
        <a:bodyPr/>
        <a:lstStyle/>
        <a:p>
          <a:r>
            <a:rPr lang="en-US" sz="900" dirty="0"/>
            <a:t>7 </a:t>
          </a:r>
          <a:r>
            <a:rPr lang="ru-RU" sz="900" b="0" i="0" u="none" dirty="0" err="1"/>
            <a:t>Який</a:t>
          </a:r>
          <a:r>
            <a:rPr lang="ru-RU" sz="900" b="0" i="0" u="none" dirty="0"/>
            <a:t> </a:t>
          </a:r>
          <a:r>
            <a:rPr lang="ru-RU" sz="900" b="0" i="0" u="none" dirty="0" err="1"/>
            <a:t>механізм</a:t>
          </a:r>
          <a:r>
            <a:rPr lang="ru-RU" sz="900" b="0" i="0" u="none" dirty="0"/>
            <a:t> </a:t>
          </a:r>
          <a:r>
            <a:rPr lang="ru-RU" sz="900" b="0" i="0" u="none" dirty="0" err="1"/>
            <a:t>запроваджено</a:t>
          </a:r>
          <a:r>
            <a:rPr lang="ru-RU" sz="900" b="0" i="0" u="none" dirty="0"/>
            <a:t> для </a:t>
          </a:r>
          <a:r>
            <a:rPr lang="ru-RU" sz="900" b="0" i="0" u="none" dirty="0" err="1"/>
            <a:t>отримання</a:t>
          </a:r>
          <a:r>
            <a:rPr lang="ru-RU" sz="900" b="0" i="0" u="none" dirty="0"/>
            <a:t> </a:t>
          </a:r>
          <a:r>
            <a:rPr lang="ru-RU" sz="900" b="0" i="0" u="none" dirty="0" err="1"/>
            <a:t>зворотного</a:t>
          </a:r>
          <a:r>
            <a:rPr lang="ru-RU" sz="900" b="0" i="0" u="none" dirty="0"/>
            <a:t> </a:t>
          </a:r>
          <a:r>
            <a:rPr lang="ru-RU" sz="900" b="0" i="0" u="none" dirty="0" err="1"/>
            <a:t>зв’язку</a:t>
          </a:r>
          <a:r>
            <a:rPr lang="ru-RU" sz="900" b="0" i="0" u="none" dirty="0"/>
            <a:t> </a:t>
          </a:r>
          <a:r>
            <a:rPr lang="ru-RU" sz="900" b="0" i="0" u="none" dirty="0" err="1"/>
            <a:t>від</a:t>
          </a:r>
          <a:r>
            <a:rPr lang="ru-RU" sz="900" b="0" i="0" u="none" dirty="0"/>
            <a:t> </a:t>
          </a:r>
          <a:r>
            <a:rPr lang="ru-RU" sz="900" b="0" i="0" u="none" dirty="0" err="1"/>
            <a:t>заінтересованих</a:t>
          </a:r>
          <a:r>
            <a:rPr lang="ru-RU" sz="900" b="0" i="0" u="none" dirty="0"/>
            <a:t> </a:t>
          </a:r>
          <a:r>
            <a:rPr lang="ru-RU" sz="900" b="0" i="0" u="none" dirty="0" err="1"/>
            <a:t>сторін</a:t>
          </a:r>
          <a:r>
            <a:rPr lang="ru-RU" sz="900" b="0" i="0" u="none" dirty="0"/>
            <a:t> </a:t>
          </a:r>
          <a:r>
            <a:rPr lang="ru-RU" sz="900" b="0" i="0" u="none" dirty="0" err="1"/>
            <a:t>після</a:t>
          </a:r>
          <a:r>
            <a:rPr lang="ru-RU" sz="900" b="0" i="0" u="none" dirty="0"/>
            <a:t> </a:t>
          </a:r>
          <a:r>
            <a:rPr lang="ru-RU" sz="900" b="0" i="0" u="none" dirty="0" err="1"/>
            <a:t>впровадження</a:t>
          </a:r>
          <a:r>
            <a:rPr lang="ru-RU" sz="900" b="0" i="0" u="none" dirty="0"/>
            <a:t> </a:t>
          </a:r>
          <a:r>
            <a:rPr lang="ru-RU" sz="900" b="0" i="0" u="none" dirty="0" err="1"/>
            <a:t>реформи</a:t>
          </a:r>
          <a:r>
            <a:rPr lang="ru-RU" sz="900" b="0" i="0" u="none" dirty="0"/>
            <a:t>?</a:t>
          </a:r>
          <a:endParaRPr lang="en-US" sz="900" dirty="0"/>
        </a:p>
      </dgm:t>
    </dgm:pt>
    <dgm:pt modelId="{E1EDB992-F2F4-4FEF-BE80-70422F04B4C6}" type="parTrans" cxnId="{C17D9487-3623-4638-8ADD-BAF82EDF283E}">
      <dgm:prSet/>
      <dgm:spPr/>
      <dgm:t>
        <a:bodyPr/>
        <a:lstStyle/>
        <a:p>
          <a:endParaRPr lang="en-US" sz="1400"/>
        </a:p>
      </dgm:t>
    </dgm:pt>
    <dgm:pt modelId="{4FD96802-9E6E-43C2-A1DF-8A0309EB7CD0}" type="sibTrans" cxnId="{C17D9487-3623-4638-8ADD-BAF82EDF283E}">
      <dgm:prSet custT="1"/>
      <dgm:spPr/>
      <dgm:t>
        <a:bodyPr/>
        <a:lstStyle/>
        <a:p>
          <a:endParaRPr lang="en-US" sz="300"/>
        </a:p>
      </dgm:t>
    </dgm:pt>
    <dgm:pt modelId="{8A1908AB-62AE-48D4-A727-5B8D21588C70}">
      <dgm:prSet phldrT="[Text]" custT="1"/>
      <dgm:spPr/>
      <dgm:t>
        <a:bodyPr/>
        <a:lstStyle/>
        <a:p>
          <a:r>
            <a:rPr lang="en-US" sz="900" dirty="0"/>
            <a:t>8 </a:t>
          </a:r>
          <a:r>
            <a:rPr lang="ru-RU" sz="900" b="0" i="0" u="none" dirty="0" err="1"/>
            <a:t>Чи</a:t>
          </a:r>
          <a:r>
            <a:rPr lang="ru-RU" sz="900" b="0" i="0" u="none" dirty="0"/>
            <a:t> </a:t>
          </a:r>
          <a:r>
            <a:rPr lang="ru-RU" sz="900" b="0" i="0" u="none" dirty="0" err="1"/>
            <a:t>враховувала</a:t>
          </a:r>
          <a:r>
            <a:rPr lang="ru-RU" sz="900" b="0" i="0" u="none" dirty="0"/>
            <a:t> </a:t>
          </a:r>
          <a:r>
            <a:rPr lang="ru-RU" sz="900" b="0" i="0" u="none" dirty="0" err="1"/>
            <a:t>адміністрація</a:t>
          </a:r>
          <a:r>
            <a:rPr lang="ru-RU" sz="900" b="0" i="0" u="none" dirty="0"/>
            <a:t> </a:t>
          </a:r>
          <a:r>
            <a:rPr lang="ru-RU" sz="900" b="0" i="0" u="none" dirty="0" err="1"/>
            <a:t>гендерний</a:t>
          </a:r>
          <a:r>
            <a:rPr lang="ru-RU" sz="900" b="0" i="0" u="none" dirty="0"/>
            <a:t> баланс і </a:t>
          </a:r>
          <a:r>
            <a:rPr lang="ru-RU" sz="900" b="0" i="0" u="none" dirty="0" err="1"/>
            <a:t>різноманітність</a:t>
          </a:r>
          <a:r>
            <a:rPr lang="ru-RU" sz="900" b="0" i="0" u="none" dirty="0"/>
            <a:t> </a:t>
          </a:r>
          <a:r>
            <a:rPr lang="ru-RU" sz="900" b="0" i="0" u="none" dirty="0" err="1"/>
            <a:t>групи</a:t>
          </a:r>
          <a:r>
            <a:rPr lang="ru-RU" sz="900" b="0" i="0" u="none" dirty="0"/>
            <a:t> </a:t>
          </a:r>
          <a:r>
            <a:rPr lang="ru-RU" sz="900" b="0" i="0" u="none" dirty="0" err="1"/>
            <a:t>під</a:t>
          </a:r>
          <a:r>
            <a:rPr lang="ru-RU" sz="900" b="0" i="0" u="none" dirty="0"/>
            <a:t> час </a:t>
          </a:r>
          <a:r>
            <a:rPr lang="ru-RU" sz="900" b="0" i="0" u="none" dirty="0" err="1"/>
            <a:t>залучення</a:t>
          </a:r>
          <a:r>
            <a:rPr lang="ru-RU" sz="900" b="0" i="0" u="none" dirty="0"/>
            <a:t> </a:t>
          </a:r>
          <a:r>
            <a:rPr lang="ru-RU" sz="900" b="0" i="0" u="none" dirty="0" err="1"/>
            <a:t>заінтересованих</a:t>
          </a:r>
          <a:r>
            <a:rPr lang="ru-RU" sz="900" b="0" i="0" u="none" dirty="0"/>
            <a:t> </a:t>
          </a:r>
          <a:r>
            <a:rPr lang="ru-RU" sz="900" b="0" i="0" u="none" dirty="0" err="1"/>
            <a:t>сторін</a:t>
          </a:r>
          <a:r>
            <a:rPr lang="ru-RU" sz="900" b="0" i="0" u="none" dirty="0"/>
            <a:t>?</a:t>
          </a:r>
          <a:endParaRPr lang="en-US" sz="900" dirty="0"/>
        </a:p>
      </dgm:t>
    </dgm:pt>
    <dgm:pt modelId="{33044083-8A26-47AC-B792-69C7E9B529E7}" type="parTrans" cxnId="{D38E9CA0-1679-4D56-AB1F-2F6B2D307E76}">
      <dgm:prSet/>
      <dgm:spPr/>
      <dgm:t>
        <a:bodyPr/>
        <a:lstStyle/>
        <a:p>
          <a:endParaRPr lang="en-US" sz="1400"/>
        </a:p>
      </dgm:t>
    </dgm:pt>
    <dgm:pt modelId="{ECB224C6-CD6A-42BB-87C7-CEAFA3B81DE0}" type="sibTrans" cxnId="{D38E9CA0-1679-4D56-AB1F-2F6B2D307E76}">
      <dgm:prSet/>
      <dgm:spPr/>
      <dgm:t>
        <a:bodyPr/>
        <a:lstStyle/>
        <a:p>
          <a:endParaRPr lang="en-US" sz="1400"/>
        </a:p>
      </dgm:t>
    </dgm:pt>
    <dgm:pt modelId="{A9AD82D9-984A-4D03-8A5F-A2026557D711}" type="pres">
      <dgm:prSet presAssocID="{82706EA3-01D0-4729-8223-1A29EC60F176}" presName="Name0" presStyleCnt="0">
        <dgm:presLayoutVars>
          <dgm:dir/>
          <dgm:resizeHandles val="exact"/>
        </dgm:presLayoutVars>
      </dgm:prSet>
      <dgm:spPr/>
    </dgm:pt>
    <dgm:pt modelId="{701E825A-49BB-4AE2-86E3-4619EC845B68}" type="pres">
      <dgm:prSet presAssocID="{C5C1434E-8D1F-49FB-9EAC-309A9DA0FBD3}" presName="node" presStyleLbl="node1" presStyleIdx="0" presStyleCnt="8">
        <dgm:presLayoutVars>
          <dgm:bulletEnabled val="1"/>
        </dgm:presLayoutVars>
      </dgm:prSet>
      <dgm:spPr/>
    </dgm:pt>
    <dgm:pt modelId="{998DBE80-004D-40C1-8679-74A96C6D2A67}" type="pres">
      <dgm:prSet presAssocID="{A61C3852-CBAD-4508-84D9-B8CF391043FA}" presName="sibTrans" presStyleLbl="sibTrans1D1" presStyleIdx="0" presStyleCnt="7"/>
      <dgm:spPr/>
    </dgm:pt>
    <dgm:pt modelId="{2244ABB3-8269-49AA-B624-F611A86C7960}" type="pres">
      <dgm:prSet presAssocID="{A61C3852-CBAD-4508-84D9-B8CF391043FA}" presName="connectorText" presStyleLbl="sibTrans1D1" presStyleIdx="0" presStyleCnt="7"/>
      <dgm:spPr/>
    </dgm:pt>
    <dgm:pt modelId="{2073763C-4F20-40D7-B187-BDD8E432C779}" type="pres">
      <dgm:prSet presAssocID="{45C0AE00-47D7-4207-AD1D-8178F67F5012}" presName="node" presStyleLbl="node1" presStyleIdx="1" presStyleCnt="8">
        <dgm:presLayoutVars>
          <dgm:bulletEnabled val="1"/>
        </dgm:presLayoutVars>
      </dgm:prSet>
      <dgm:spPr/>
    </dgm:pt>
    <dgm:pt modelId="{D6CA7F02-AB9F-478D-81E1-2163E23601C0}" type="pres">
      <dgm:prSet presAssocID="{6BE0B330-A9DE-449C-96BB-53E1FE2460CE}" presName="sibTrans" presStyleLbl="sibTrans1D1" presStyleIdx="1" presStyleCnt="7"/>
      <dgm:spPr/>
    </dgm:pt>
    <dgm:pt modelId="{F9C39494-4F18-47AF-B2EF-609BF133ABF5}" type="pres">
      <dgm:prSet presAssocID="{6BE0B330-A9DE-449C-96BB-53E1FE2460CE}" presName="connectorText" presStyleLbl="sibTrans1D1" presStyleIdx="1" presStyleCnt="7"/>
      <dgm:spPr/>
    </dgm:pt>
    <dgm:pt modelId="{6D1B6606-1204-44FC-A2F8-5E11C326E71B}" type="pres">
      <dgm:prSet presAssocID="{06D41379-A3A0-40CD-9301-B3DCF07C08B9}" presName="node" presStyleLbl="node1" presStyleIdx="2" presStyleCnt="8">
        <dgm:presLayoutVars>
          <dgm:bulletEnabled val="1"/>
        </dgm:presLayoutVars>
      </dgm:prSet>
      <dgm:spPr/>
    </dgm:pt>
    <dgm:pt modelId="{ED81CAC9-D69B-48DE-B898-258984273DDD}" type="pres">
      <dgm:prSet presAssocID="{EDB776C2-799C-4851-BCA5-140BA178A23A}" presName="sibTrans" presStyleLbl="sibTrans1D1" presStyleIdx="2" presStyleCnt="7"/>
      <dgm:spPr/>
    </dgm:pt>
    <dgm:pt modelId="{862F60CE-EBF0-452D-B33C-DC2F23FFAC11}" type="pres">
      <dgm:prSet presAssocID="{EDB776C2-799C-4851-BCA5-140BA178A23A}" presName="connectorText" presStyleLbl="sibTrans1D1" presStyleIdx="2" presStyleCnt="7"/>
      <dgm:spPr/>
    </dgm:pt>
    <dgm:pt modelId="{72B0D116-A6D3-4C8E-9E13-BBB2B780BD9F}" type="pres">
      <dgm:prSet presAssocID="{A2E939AB-7205-4140-9165-5D926F5ABC79}" presName="node" presStyleLbl="node1" presStyleIdx="3" presStyleCnt="8" custScaleY="124003">
        <dgm:presLayoutVars>
          <dgm:bulletEnabled val="1"/>
        </dgm:presLayoutVars>
      </dgm:prSet>
      <dgm:spPr/>
    </dgm:pt>
    <dgm:pt modelId="{3876C675-41EA-4F3B-B7AA-6EDB7D5E84D0}" type="pres">
      <dgm:prSet presAssocID="{DC36F525-F65C-4C0C-B0AD-A031B3A3D517}" presName="sibTrans" presStyleLbl="sibTrans1D1" presStyleIdx="3" presStyleCnt="7"/>
      <dgm:spPr/>
    </dgm:pt>
    <dgm:pt modelId="{6338C624-F674-4D34-9674-EFF5291D8049}" type="pres">
      <dgm:prSet presAssocID="{DC36F525-F65C-4C0C-B0AD-A031B3A3D517}" presName="connectorText" presStyleLbl="sibTrans1D1" presStyleIdx="3" presStyleCnt="7"/>
      <dgm:spPr/>
    </dgm:pt>
    <dgm:pt modelId="{D5DC29C1-E991-411A-A691-944644CC84C8}" type="pres">
      <dgm:prSet presAssocID="{9D8AB4B7-D49A-4CBC-94BE-90462F188C09}" presName="node" presStyleLbl="node1" presStyleIdx="4" presStyleCnt="8" custScaleX="108866">
        <dgm:presLayoutVars>
          <dgm:bulletEnabled val="1"/>
        </dgm:presLayoutVars>
      </dgm:prSet>
      <dgm:spPr/>
    </dgm:pt>
    <dgm:pt modelId="{EA701CF6-F462-472D-B5E3-CE5AF576FB6D}" type="pres">
      <dgm:prSet presAssocID="{73FC2092-05CD-4FCA-A79B-71F0FE8307AF}" presName="sibTrans" presStyleLbl="sibTrans1D1" presStyleIdx="4" presStyleCnt="7"/>
      <dgm:spPr/>
    </dgm:pt>
    <dgm:pt modelId="{0CF7E96E-AFCE-4AD1-B2CD-B50615A146AC}" type="pres">
      <dgm:prSet presAssocID="{73FC2092-05CD-4FCA-A79B-71F0FE8307AF}" presName="connectorText" presStyleLbl="sibTrans1D1" presStyleIdx="4" presStyleCnt="7"/>
      <dgm:spPr/>
    </dgm:pt>
    <dgm:pt modelId="{3A61929C-7656-453F-BBD7-529564ADD53B}" type="pres">
      <dgm:prSet presAssocID="{A6B136E3-6B46-4C52-AC90-34EDC538DB67}" presName="node" presStyleLbl="node1" presStyleIdx="5" presStyleCnt="8">
        <dgm:presLayoutVars>
          <dgm:bulletEnabled val="1"/>
        </dgm:presLayoutVars>
      </dgm:prSet>
      <dgm:spPr/>
    </dgm:pt>
    <dgm:pt modelId="{8F057F7C-FF32-463E-A3E4-E74E5C5BC033}" type="pres">
      <dgm:prSet presAssocID="{5AF3BAFA-F7CC-4434-886D-D8D90B4F6669}" presName="sibTrans" presStyleLbl="sibTrans1D1" presStyleIdx="5" presStyleCnt="7"/>
      <dgm:spPr/>
    </dgm:pt>
    <dgm:pt modelId="{FBB89190-FCFF-4D0D-99E5-B1319E300B19}" type="pres">
      <dgm:prSet presAssocID="{5AF3BAFA-F7CC-4434-886D-D8D90B4F6669}" presName="connectorText" presStyleLbl="sibTrans1D1" presStyleIdx="5" presStyleCnt="7"/>
      <dgm:spPr/>
    </dgm:pt>
    <dgm:pt modelId="{D8954F57-5021-4761-8842-F505892C8AB6}" type="pres">
      <dgm:prSet presAssocID="{2D7764E3-FF38-4B8D-9846-F33FC1CEB470}" presName="node" presStyleLbl="node1" presStyleIdx="6" presStyleCnt="8">
        <dgm:presLayoutVars>
          <dgm:bulletEnabled val="1"/>
        </dgm:presLayoutVars>
      </dgm:prSet>
      <dgm:spPr/>
    </dgm:pt>
    <dgm:pt modelId="{1A4739F2-BFAE-43CB-86DB-264A25588848}" type="pres">
      <dgm:prSet presAssocID="{4FD96802-9E6E-43C2-A1DF-8A0309EB7CD0}" presName="sibTrans" presStyleLbl="sibTrans1D1" presStyleIdx="6" presStyleCnt="7"/>
      <dgm:spPr/>
    </dgm:pt>
    <dgm:pt modelId="{E4C29554-7F0C-48F2-9BF1-5BCBD30169B8}" type="pres">
      <dgm:prSet presAssocID="{4FD96802-9E6E-43C2-A1DF-8A0309EB7CD0}" presName="connectorText" presStyleLbl="sibTrans1D1" presStyleIdx="6" presStyleCnt="7"/>
      <dgm:spPr/>
    </dgm:pt>
    <dgm:pt modelId="{240043C6-9CCA-445A-ACC0-A418C8AC273F}" type="pres">
      <dgm:prSet presAssocID="{8A1908AB-62AE-48D4-A727-5B8D21588C70}" presName="node" presStyleLbl="node1" presStyleIdx="7" presStyleCnt="8">
        <dgm:presLayoutVars>
          <dgm:bulletEnabled val="1"/>
        </dgm:presLayoutVars>
      </dgm:prSet>
      <dgm:spPr/>
    </dgm:pt>
  </dgm:ptLst>
  <dgm:cxnLst>
    <dgm:cxn modelId="{6BCE3008-DDC6-4067-8BEA-88DF97478F05}" type="presOf" srcId="{5AF3BAFA-F7CC-4434-886D-D8D90B4F6669}" destId="{FBB89190-FCFF-4D0D-99E5-B1319E300B19}" srcOrd="1" destOrd="0" presId="urn:microsoft.com/office/officeart/2005/8/layout/bProcess3"/>
    <dgm:cxn modelId="{07B8750A-0E83-4926-B1BA-1CEA3D29CA55}" type="presOf" srcId="{2D7764E3-FF38-4B8D-9846-F33FC1CEB470}" destId="{D8954F57-5021-4761-8842-F505892C8AB6}" srcOrd="0" destOrd="0" presId="urn:microsoft.com/office/officeart/2005/8/layout/bProcess3"/>
    <dgm:cxn modelId="{A39BAD10-2478-4A6D-9C53-B3AAE1AEFE31}" srcId="{82706EA3-01D0-4729-8223-1A29EC60F176}" destId="{9D8AB4B7-D49A-4CBC-94BE-90462F188C09}" srcOrd="4" destOrd="0" parTransId="{00BD1056-2430-4AE3-9A43-4BFD7E42A87A}" sibTransId="{73FC2092-05CD-4FCA-A79B-71F0FE8307AF}"/>
    <dgm:cxn modelId="{BAEB3A14-9281-4F0D-B12F-DB3723FF2944}" srcId="{82706EA3-01D0-4729-8223-1A29EC60F176}" destId="{45C0AE00-47D7-4207-AD1D-8178F67F5012}" srcOrd="1" destOrd="0" parTransId="{3B0BBE7D-34F6-465A-95B8-2FC0B9B5FD25}" sibTransId="{6BE0B330-A9DE-449C-96BB-53E1FE2460CE}"/>
    <dgm:cxn modelId="{56EF601F-2641-4CA5-94D5-BC45B0C816B4}" type="presOf" srcId="{A61C3852-CBAD-4508-84D9-B8CF391043FA}" destId="{2244ABB3-8269-49AA-B624-F611A86C7960}" srcOrd="1" destOrd="0" presId="urn:microsoft.com/office/officeart/2005/8/layout/bProcess3"/>
    <dgm:cxn modelId="{B1307048-9399-4679-8322-50CF4E8CB6A5}" srcId="{82706EA3-01D0-4729-8223-1A29EC60F176}" destId="{C5C1434E-8D1F-49FB-9EAC-309A9DA0FBD3}" srcOrd="0" destOrd="0" parTransId="{D012703F-D6C9-49FA-BEA0-A714760C9AEC}" sibTransId="{A61C3852-CBAD-4508-84D9-B8CF391043FA}"/>
    <dgm:cxn modelId="{4740C548-B6E9-4E68-A772-C2DA93797102}" type="presOf" srcId="{A61C3852-CBAD-4508-84D9-B8CF391043FA}" destId="{998DBE80-004D-40C1-8679-74A96C6D2A67}" srcOrd="0" destOrd="0" presId="urn:microsoft.com/office/officeart/2005/8/layout/bProcess3"/>
    <dgm:cxn modelId="{C6B73D54-CDDB-4AC6-87AA-7786A63B3CEF}" type="presOf" srcId="{8A1908AB-62AE-48D4-A727-5B8D21588C70}" destId="{240043C6-9CCA-445A-ACC0-A418C8AC273F}" srcOrd="0" destOrd="0" presId="urn:microsoft.com/office/officeart/2005/8/layout/bProcess3"/>
    <dgm:cxn modelId="{56EA0555-94D4-4E28-B4A5-A05DCCB940F4}" type="presOf" srcId="{DC36F525-F65C-4C0C-B0AD-A031B3A3D517}" destId="{6338C624-F674-4D34-9674-EFF5291D8049}" srcOrd="1" destOrd="0" presId="urn:microsoft.com/office/officeart/2005/8/layout/bProcess3"/>
    <dgm:cxn modelId="{CD463255-376D-4626-9C52-7021FAD44474}" type="presOf" srcId="{9D8AB4B7-D49A-4CBC-94BE-90462F188C09}" destId="{D5DC29C1-E991-411A-A691-944644CC84C8}" srcOrd="0" destOrd="0" presId="urn:microsoft.com/office/officeart/2005/8/layout/bProcess3"/>
    <dgm:cxn modelId="{E090F264-7C49-464F-BFD0-5AC1BF156BD9}" srcId="{82706EA3-01D0-4729-8223-1A29EC60F176}" destId="{A2E939AB-7205-4140-9165-5D926F5ABC79}" srcOrd="3" destOrd="0" parTransId="{214B3537-620E-453D-B9E0-F2248EBE7B2C}" sibTransId="{DC36F525-F65C-4C0C-B0AD-A031B3A3D517}"/>
    <dgm:cxn modelId="{970EA96C-D964-40C1-A2B5-F23E8FC32C9F}" type="presOf" srcId="{45C0AE00-47D7-4207-AD1D-8178F67F5012}" destId="{2073763C-4F20-40D7-B187-BDD8E432C779}" srcOrd="0" destOrd="0" presId="urn:microsoft.com/office/officeart/2005/8/layout/bProcess3"/>
    <dgm:cxn modelId="{39B1AA76-8C48-41B4-A480-98A1AFDCBE5D}" type="presOf" srcId="{5AF3BAFA-F7CC-4434-886D-D8D90B4F6669}" destId="{8F057F7C-FF32-463E-A3E4-E74E5C5BC033}" srcOrd="0" destOrd="0" presId="urn:microsoft.com/office/officeart/2005/8/layout/bProcess3"/>
    <dgm:cxn modelId="{E7374985-C9A1-4909-8EF1-315F66559CCC}" type="presOf" srcId="{06D41379-A3A0-40CD-9301-B3DCF07C08B9}" destId="{6D1B6606-1204-44FC-A2F8-5E11C326E71B}" srcOrd="0" destOrd="0" presId="urn:microsoft.com/office/officeart/2005/8/layout/bProcess3"/>
    <dgm:cxn modelId="{C17D9487-3623-4638-8ADD-BAF82EDF283E}" srcId="{82706EA3-01D0-4729-8223-1A29EC60F176}" destId="{2D7764E3-FF38-4B8D-9846-F33FC1CEB470}" srcOrd="6" destOrd="0" parTransId="{E1EDB992-F2F4-4FEF-BE80-70422F04B4C6}" sibTransId="{4FD96802-9E6E-43C2-A1DF-8A0309EB7CD0}"/>
    <dgm:cxn modelId="{9056338D-81A0-4E2D-97B3-A37745A18949}" type="presOf" srcId="{73FC2092-05CD-4FCA-A79B-71F0FE8307AF}" destId="{0CF7E96E-AFCE-4AD1-B2CD-B50615A146AC}" srcOrd="1" destOrd="0" presId="urn:microsoft.com/office/officeart/2005/8/layout/bProcess3"/>
    <dgm:cxn modelId="{B5D7129C-8096-4F38-992E-822FFBCA78F1}" type="presOf" srcId="{DC36F525-F65C-4C0C-B0AD-A031B3A3D517}" destId="{3876C675-41EA-4F3B-B7AA-6EDB7D5E84D0}" srcOrd="0" destOrd="0" presId="urn:microsoft.com/office/officeart/2005/8/layout/bProcess3"/>
    <dgm:cxn modelId="{8ACD319E-6B26-41F1-B0F2-71AB2C0E3E55}" type="presOf" srcId="{6BE0B330-A9DE-449C-96BB-53E1FE2460CE}" destId="{D6CA7F02-AB9F-478D-81E1-2163E23601C0}" srcOrd="0" destOrd="0" presId="urn:microsoft.com/office/officeart/2005/8/layout/bProcess3"/>
    <dgm:cxn modelId="{9A19519E-75F9-4589-9564-613C8B3841A5}" srcId="{82706EA3-01D0-4729-8223-1A29EC60F176}" destId="{A6B136E3-6B46-4C52-AC90-34EDC538DB67}" srcOrd="5" destOrd="0" parTransId="{727DEB3C-10AD-43FD-A656-C8C194486D8F}" sibTransId="{5AF3BAFA-F7CC-4434-886D-D8D90B4F6669}"/>
    <dgm:cxn modelId="{D38E9CA0-1679-4D56-AB1F-2F6B2D307E76}" srcId="{82706EA3-01D0-4729-8223-1A29EC60F176}" destId="{8A1908AB-62AE-48D4-A727-5B8D21588C70}" srcOrd="7" destOrd="0" parTransId="{33044083-8A26-47AC-B792-69C7E9B529E7}" sibTransId="{ECB224C6-CD6A-42BB-87C7-CEAFA3B81DE0}"/>
    <dgm:cxn modelId="{041E1AA3-95FE-4E9B-996D-AEC9EF6FA591}" type="presOf" srcId="{A6B136E3-6B46-4C52-AC90-34EDC538DB67}" destId="{3A61929C-7656-453F-BBD7-529564ADD53B}" srcOrd="0" destOrd="0" presId="urn:microsoft.com/office/officeart/2005/8/layout/bProcess3"/>
    <dgm:cxn modelId="{EBEBD4A5-F1BC-41B5-95E3-ECBA37CE7208}" srcId="{82706EA3-01D0-4729-8223-1A29EC60F176}" destId="{06D41379-A3A0-40CD-9301-B3DCF07C08B9}" srcOrd="2" destOrd="0" parTransId="{D5466D54-A5D5-419D-9B41-7A6E29EAB7AE}" sibTransId="{EDB776C2-799C-4851-BCA5-140BA178A23A}"/>
    <dgm:cxn modelId="{8E8F0CB3-0861-40F9-A724-8C306D9A8592}" type="presOf" srcId="{73FC2092-05CD-4FCA-A79B-71F0FE8307AF}" destId="{EA701CF6-F462-472D-B5E3-CE5AF576FB6D}" srcOrd="0" destOrd="0" presId="urn:microsoft.com/office/officeart/2005/8/layout/bProcess3"/>
    <dgm:cxn modelId="{ACCAA5BA-41C3-481C-B5F8-843505FB291C}" type="presOf" srcId="{EDB776C2-799C-4851-BCA5-140BA178A23A}" destId="{862F60CE-EBF0-452D-B33C-DC2F23FFAC11}" srcOrd="1" destOrd="0" presId="urn:microsoft.com/office/officeart/2005/8/layout/bProcess3"/>
    <dgm:cxn modelId="{15E49EC3-8D46-43F9-A782-656330C6D046}" type="presOf" srcId="{4FD96802-9E6E-43C2-A1DF-8A0309EB7CD0}" destId="{E4C29554-7F0C-48F2-9BF1-5BCBD30169B8}" srcOrd="1" destOrd="0" presId="urn:microsoft.com/office/officeart/2005/8/layout/bProcess3"/>
    <dgm:cxn modelId="{62B694C4-15A6-46F7-B32F-ACBC090B9A83}" type="presOf" srcId="{82706EA3-01D0-4729-8223-1A29EC60F176}" destId="{A9AD82D9-984A-4D03-8A5F-A2026557D711}" srcOrd="0" destOrd="0" presId="urn:microsoft.com/office/officeart/2005/8/layout/bProcess3"/>
    <dgm:cxn modelId="{9563F9DB-BD90-4CD8-99BB-E1E74FA02DB0}" type="presOf" srcId="{4FD96802-9E6E-43C2-A1DF-8A0309EB7CD0}" destId="{1A4739F2-BFAE-43CB-86DB-264A25588848}" srcOrd="0" destOrd="0" presId="urn:microsoft.com/office/officeart/2005/8/layout/bProcess3"/>
    <dgm:cxn modelId="{698B2CE1-A46E-4E7F-A700-9A745A0D50FA}" type="presOf" srcId="{EDB776C2-799C-4851-BCA5-140BA178A23A}" destId="{ED81CAC9-D69B-48DE-B898-258984273DDD}" srcOrd="0" destOrd="0" presId="urn:microsoft.com/office/officeart/2005/8/layout/bProcess3"/>
    <dgm:cxn modelId="{C76B7BE1-3E1D-4EAB-A60F-DA76244900D7}" type="presOf" srcId="{A2E939AB-7205-4140-9165-5D926F5ABC79}" destId="{72B0D116-A6D3-4C8E-9E13-BBB2B780BD9F}" srcOrd="0" destOrd="0" presId="urn:microsoft.com/office/officeart/2005/8/layout/bProcess3"/>
    <dgm:cxn modelId="{3568C6F7-0B38-46D8-87CB-515023B4CAFA}" type="presOf" srcId="{C5C1434E-8D1F-49FB-9EAC-309A9DA0FBD3}" destId="{701E825A-49BB-4AE2-86E3-4619EC845B68}" srcOrd="0" destOrd="0" presId="urn:microsoft.com/office/officeart/2005/8/layout/bProcess3"/>
    <dgm:cxn modelId="{37BDBFFE-4712-478D-B544-1D51AEC2C173}" type="presOf" srcId="{6BE0B330-A9DE-449C-96BB-53E1FE2460CE}" destId="{F9C39494-4F18-47AF-B2EF-609BF133ABF5}" srcOrd="1" destOrd="0" presId="urn:microsoft.com/office/officeart/2005/8/layout/bProcess3"/>
    <dgm:cxn modelId="{D1F6A4EB-987C-4ADA-99D7-CDDDD0F4CFE8}" type="presParOf" srcId="{A9AD82D9-984A-4D03-8A5F-A2026557D711}" destId="{701E825A-49BB-4AE2-86E3-4619EC845B68}" srcOrd="0" destOrd="0" presId="urn:microsoft.com/office/officeart/2005/8/layout/bProcess3"/>
    <dgm:cxn modelId="{3281BB99-ECED-43FC-8315-7784410E24D7}" type="presParOf" srcId="{A9AD82D9-984A-4D03-8A5F-A2026557D711}" destId="{998DBE80-004D-40C1-8679-74A96C6D2A67}" srcOrd="1" destOrd="0" presId="urn:microsoft.com/office/officeart/2005/8/layout/bProcess3"/>
    <dgm:cxn modelId="{A59ABB0F-7CC1-4ADC-A30F-F6E2AC38D2A0}" type="presParOf" srcId="{998DBE80-004D-40C1-8679-74A96C6D2A67}" destId="{2244ABB3-8269-49AA-B624-F611A86C7960}" srcOrd="0" destOrd="0" presId="urn:microsoft.com/office/officeart/2005/8/layout/bProcess3"/>
    <dgm:cxn modelId="{B71164FF-450C-4E4B-9FAD-E19357261049}" type="presParOf" srcId="{A9AD82D9-984A-4D03-8A5F-A2026557D711}" destId="{2073763C-4F20-40D7-B187-BDD8E432C779}" srcOrd="2" destOrd="0" presId="urn:microsoft.com/office/officeart/2005/8/layout/bProcess3"/>
    <dgm:cxn modelId="{A5729592-B509-4BD2-A63A-12A00C259605}" type="presParOf" srcId="{A9AD82D9-984A-4D03-8A5F-A2026557D711}" destId="{D6CA7F02-AB9F-478D-81E1-2163E23601C0}" srcOrd="3" destOrd="0" presId="urn:microsoft.com/office/officeart/2005/8/layout/bProcess3"/>
    <dgm:cxn modelId="{251D1E38-F65E-4035-8525-B8E0424C58B8}" type="presParOf" srcId="{D6CA7F02-AB9F-478D-81E1-2163E23601C0}" destId="{F9C39494-4F18-47AF-B2EF-609BF133ABF5}" srcOrd="0" destOrd="0" presId="urn:microsoft.com/office/officeart/2005/8/layout/bProcess3"/>
    <dgm:cxn modelId="{942648E0-90B2-4E0C-8BD7-CCCEBE3A8226}" type="presParOf" srcId="{A9AD82D9-984A-4D03-8A5F-A2026557D711}" destId="{6D1B6606-1204-44FC-A2F8-5E11C326E71B}" srcOrd="4" destOrd="0" presId="urn:microsoft.com/office/officeart/2005/8/layout/bProcess3"/>
    <dgm:cxn modelId="{3266CDC7-76DD-4D04-81BE-4181E81BD56C}" type="presParOf" srcId="{A9AD82D9-984A-4D03-8A5F-A2026557D711}" destId="{ED81CAC9-D69B-48DE-B898-258984273DDD}" srcOrd="5" destOrd="0" presId="urn:microsoft.com/office/officeart/2005/8/layout/bProcess3"/>
    <dgm:cxn modelId="{403C4088-5869-4455-815F-974586DC541C}" type="presParOf" srcId="{ED81CAC9-D69B-48DE-B898-258984273DDD}" destId="{862F60CE-EBF0-452D-B33C-DC2F23FFAC11}" srcOrd="0" destOrd="0" presId="urn:microsoft.com/office/officeart/2005/8/layout/bProcess3"/>
    <dgm:cxn modelId="{3ED5D17E-71E9-4043-A1B4-058FA562E8EF}" type="presParOf" srcId="{A9AD82D9-984A-4D03-8A5F-A2026557D711}" destId="{72B0D116-A6D3-4C8E-9E13-BBB2B780BD9F}" srcOrd="6" destOrd="0" presId="urn:microsoft.com/office/officeart/2005/8/layout/bProcess3"/>
    <dgm:cxn modelId="{803293C6-F3DA-4622-876C-24328249CC4F}" type="presParOf" srcId="{A9AD82D9-984A-4D03-8A5F-A2026557D711}" destId="{3876C675-41EA-4F3B-B7AA-6EDB7D5E84D0}" srcOrd="7" destOrd="0" presId="urn:microsoft.com/office/officeart/2005/8/layout/bProcess3"/>
    <dgm:cxn modelId="{E50CBE06-181A-4E42-A515-BCDF1D54B03E}" type="presParOf" srcId="{3876C675-41EA-4F3B-B7AA-6EDB7D5E84D0}" destId="{6338C624-F674-4D34-9674-EFF5291D8049}" srcOrd="0" destOrd="0" presId="urn:microsoft.com/office/officeart/2005/8/layout/bProcess3"/>
    <dgm:cxn modelId="{F58313C9-C111-48E8-83AB-E1EB86FE1888}" type="presParOf" srcId="{A9AD82D9-984A-4D03-8A5F-A2026557D711}" destId="{D5DC29C1-E991-411A-A691-944644CC84C8}" srcOrd="8" destOrd="0" presId="urn:microsoft.com/office/officeart/2005/8/layout/bProcess3"/>
    <dgm:cxn modelId="{249188D0-18A4-46DC-A3E3-A7159F816C21}" type="presParOf" srcId="{A9AD82D9-984A-4D03-8A5F-A2026557D711}" destId="{EA701CF6-F462-472D-B5E3-CE5AF576FB6D}" srcOrd="9" destOrd="0" presId="urn:microsoft.com/office/officeart/2005/8/layout/bProcess3"/>
    <dgm:cxn modelId="{AFE6231E-D0B6-46BB-ABFE-D0E9C3602E80}" type="presParOf" srcId="{EA701CF6-F462-472D-B5E3-CE5AF576FB6D}" destId="{0CF7E96E-AFCE-4AD1-B2CD-B50615A146AC}" srcOrd="0" destOrd="0" presId="urn:microsoft.com/office/officeart/2005/8/layout/bProcess3"/>
    <dgm:cxn modelId="{06E377B8-59C8-4DF0-9C5F-FF245AAE450A}" type="presParOf" srcId="{A9AD82D9-984A-4D03-8A5F-A2026557D711}" destId="{3A61929C-7656-453F-BBD7-529564ADD53B}" srcOrd="10" destOrd="0" presId="urn:microsoft.com/office/officeart/2005/8/layout/bProcess3"/>
    <dgm:cxn modelId="{5983B4A3-65B6-4422-AAC9-0541700A1C33}" type="presParOf" srcId="{A9AD82D9-984A-4D03-8A5F-A2026557D711}" destId="{8F057F7C-FF32-463E-A3E4-E74E5C5BC033}" srcOrd="11" destOrd="0" presId="urn:microsoft.com/office/officeart/2005/8/layout/bProcess3"/>
    <dgm:cxn modelId="{35DD5A54-74A2-45F5-A143-FDBB16A9CFED}" type="presParOf" srcId="{8F057F7C-FF32-463E-A3E4-E74E5C5BC033}" destId="{FBB89190-FCFF-4D0D-99E5-B1319E300B19}" srcOrd="0" destOrd="0" presId="urn:microsoft.com/office/officeart/2005/8/layout/bProcess3"/>
    <dgm:cxn modelId="{92F4BA13-ECE0-4AA8-B866-AD68A30F14BA}" type="presParOf" srcId="{A9AD82D9-984A-4D03-8A5F-A2026557D711}" destId="{D8954F57-5021-4761-8842-F505892C8AB6}" srcOrd="12" destOrd="0" presId="urn:microsoft.com/office/officeart/2005/8/layout/bProcess3"/>
    <dgm:cxn modelId="{236C2B9F-04F3-4D32-B9EE-9825E7E291D2}" type="presParOf" srcId="{A9AD82D9-984A-4D03-8A5F-A2026557D711}" destId="{1A4739F2-BFAE-43CB-86DB-264A25588848}" srcOrd="13" destOrd="0" presId="urn:microsoft.com/office/officeart/2005/8/layout/bProcess3"/>
    <dgm:cxn modelId="{81667BB0-F1F2-4C16-828F-28F41AF7DD6A}" type="presParOf" srcId="{1A4739F2-BFAE-43CB-86DB-264A25588848}" destId="{E4C29554-7F0C-48F2-9BF1-5BCBD30169B8}" srcOrd="0" destOrd="0" presId="urn:microsoft.com/office/officeart/2005/8/layout/bProcess3"/>
    <dgm:cxn modelId="{21EAD084-2A5E-4248-8D63-7537F806BC62}" type="presParOf" srcId="{A9AD82D9-984A-4D03-8A5F-A2026557D711}" destId="{240043C6-9CCA-445A-ACC0-A418C8AC273F}"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815CF26-2806-4BF8-A97A-3DF8A0BD5C3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E6DB6843-E275-423E-8D0B-58F412E8745C}">
      <dgm:prSet phldrT="[Text]" custT="1"/>
      <dgm:spPr/>
      <dgm:t>
        <a:bodyPr/>
        <a:lstStyle/>
        <a:p>
          <a:pPr>
            <a:buFont typeface="Arial" panose="020B0604020202020204" pitchFamily="34" charset="0"/>
            <a:buChar char="-"/>
          </a:pPr>
          <a:r>
            <a:rPr lang="ru-RU" sz="1200" b="0" i="0" u="none" dirty="0"/>
            <a:t>У </a:t>
          </a:r>
          <a:r>
            <a:rPr lang="ru-RU" sz="1200" b="0" i="0" u="none" dirty="0" err="1"/>
            <a:t>структурі</a:t>
          </a:r>
          <a:r>
            <a:rPr lang="ru-RU" sz="1200" b="0" i="0" u="none" dirty="0"/>
            <a:t> </a:t>
          </a:r>
          <a:r>
            <a:rPr lang="ru-RU" sz="1200" b="0" i="0" u="none" dirty="0" err="1"/>
            <a:t>наявне</a:t>
          </a:r>
          <a:r>
            <a:rPr lang="ru-RU" sz="1200" b="0" i="0" u="none" dirty="0"/>
            <a:t> </a:t>
          </a:r>
          <a:r>
            <a:rPr lang="ru-RU" sz="1200" b="0" i="0" u="none" dirty="0" err="1"/>
            <a:t>Управління</a:t>
          </a:r>
          <a:r>
            <a:rPr lang="ru-RU" sz="1200" b="0" i="0" u="none" dirty="0"/>
            <a:t> з </a:t>
          </a:r>
          <a:r>
            <a:rPr lang="ru-RU" sz="1200" b="0" i="0" u="none" dirty="0" err="1"/>
            <a:t>питань</a:t>
          </a:r>
          <a:r>
            <a:rPr lang="ru-RU" sz="1200" b="0" i="0" u="none" dirty="0"/>
            <a:t> </a:t>
          </a:r>
          <a:r>
            <a:rPr lang="ru-RU" sz="1200" b="0" i="0" u="none" dirty="0" err="1"/>
            <a:t>запобігання</a:t>
          </a:r>
          <a:r>
            <a:rPr lang="ru-RU" sz="1200" b="0" i="0" u="none" dirty="0"/>
            <a:t> та </a:t>
          </a:r>
          <a:r>
            <a:rPr lang="ru-RU" sz="1200" b="0" i="0" u="none" dirty="0" err="1"/>
            <a:t>виявлення</a:t>
          </a:r>
          <a:r>
            <a:rPr lang="ru-RU" sz="1200" b="0" i="0" u="none" dirty="0"/>
            <a:t> </a:t>
          </a:r>
          <a:r>
            <a:rPr lang="ru-RU" sz="1200" b="0" i="0" u="none" dirty="0" err="1"/>
            <a:t>корупції</a:t>
          </a:r>
          <a:r>
            <a:rPr lang="ru-RU" sz="1200" b="0" i="0" u="none" dirty="0"/>
            <a:t>. </a:t>
          </a:r>
          <a:r>
            <a:rPr lang="ru-RU" sz="1200" b="0" i="0" u="none" dirty="0" err="1"/>
            <a:t>Основним</a:t>
          </a:r>
          <a:r>
            <a:rPr lang="ru-RU" sz="1200" b="0" i="0" u="none" dirty="0"/>
            <a:t> </a:t>
          </a:r>
          <a:r>
            <a:rPr lang="ru-RU" sz="1200" b="0" i="0" u="none" dirty="0" err="1"/>
            <a:t>напрямом</a:t>
          </a:r>
          <a:r>
            <a:rPr lang="ru-RU" sz="1200" b="0" i="0" u="none" dirty="0"/>
            <a:t> </a:t>
          </a:r>
          <a:r>
            <a:rPr lang="ru-RU" sz="1200" b="0" i="0" u="none" dirty="0" err="1"/>
            <a:t>діяльності</a:t>
          </a:r>
          <a:r>
            <a:rPr lang="ru-RU" sz="1200" b="0" i="0" u="none" dirty="0"/>
            <a:t> </a:t>
          </a:r>
          <a:r>
            <a:rPr lang="ru-RU" sz="1200" b="0" i="0" u="none" dirty="0" err="1"/>
            <a:t>є</a:t>
          </a:r>
          <a:r>
            <a:rPr lang="ru-RU" sz="1200" b="0" i="0" u="none" dirty="0"/>
            <a:t> </a:t>
          </a:r>
          <a:r>
            <a:rPr lang="ru-RU" sz="1200" b="0" i="0" u="none" dirty="0" err="1"/>
            <a:t>запобігання</a:t>
          </a:r>
          <a:r>
            <a:rPr lang="ru-RU" sz="1200" b="0" i="0" u="none" dirty="0"/>
            <a:t>; </a:t>
          </a:r>
          <a:r>
            <a:rPr lang="ru-RU" sz="1200" b="0" i="0" u="none" dirty="0" err="1"/>
            <a:t>слідчих</a:t>
          </a:r>
          <a:r>
            <a:rPr lang="ru-RU" sz="1200" b="0" i="0" u="none" dirty="0"/>
            <a:t> </a:t>
          </a:r>
          <a:r>
            <a:rPr lang="ru-RU" sz="1200" b="0" i="0" u="none" dirty="0" err="1"/>
            <a:t>функцій</a:t>
          </a:r>
          <a:r>
            <a:rPr lang="ru-RU" sz="1200" b="0" i="0" u="none" dirty="0"/>
            <a:t> не </a:t>
          </a:r>
          <a:r>
            <a:rPr lang="ru-RU" sz="1200" b="0" i="0" u="none" dirty="0" err="1"/>
            <a:t>передбачено</a:t>
          </a:r>
          <a:r>
            <a:rPr lang="ru-RU" sz="1200" b="0" i="0" u="none" dirty="0"/>
            <a:t>.</a:t>
          </a:r>
          <a:endParaRPr lang="en-US" sz="1200" b="0" dirty="0"/>
        </a:p>
      </dgm:t>
    </dgm:pt>
    <dgm:pt modelId="{091521A3-B227-4628-B048-38CBC0197179}" type="parTrans" cxnId="{D32C18AE-2B9D-44C9-B44A-0CBCDD3AA077}">
      <dgm:prSet/>
      <dgm:spPr/>
      <dgm:t>
        <a:bodyPr/>
        <a:lstStyle/>
        <a:p>
          <a:endParaRPr lang="en-US" sz="2000"/>
        </a:p>
      </dgm:t>
    </dgm:pt>
    <dgm:pt modelId="{DFB4417B-0B8C-4E37-8E8A-F939A0CCB712}" type="sibTrans" cxnId="{D32C18AE-2B9D-44C9-B44A-0CBCDD3AA077}">
      <dgm:prSet custT="1"/>
      <dgm:spPr/>
      <dgm:t>
        <a:bodyPr/>
        <a:lstStyle/>
        <a:p>
          <a:endParaRPr lang="en-US" sz="2800"/>
        </a:p>
      </dgm:t>
    </dgm:pt>
    <dgm:pt modelId="{0E72C871-881B-413A-B753-B255E254727D}">
      <dgm:prSet phldrT="[Text]" custT="1"/>
      <dgm:spPr/>
      <dgm:t>
        <a:bodyPr/>
        <a:lstStyle/>
        <a:p>
          <a:pPr>
            <a:buFont typeface="Arial" panose="020B0604020202020204" pitchFamily="34" charset="0"/>
            <a:buChar char="-"/>
          </a:pPr>
          <a:r>
            <a:rPr lang="ru-RU" sz="1200" b="0" i="0" u="none" dirty="0"/>
            <a:t>В </a:t>
          </a:r>
          <a:r>
            <a:rPr lang="ru-RU" sz="1200" b="0" i="0" u="none" dirty="0" err="1"/>
            <a:t>Україні</a:t>
          </a:r>
          <a:r>
            <a:rPr lang="ru-RU" sz="1200" b="0" i="0" u="none" dirty="0"/>
            <a:t> </a:t>
          </a:r>
          <a:r>
            <a:rPr lang="ru-RU" sz="1200" b="0" i="0" u="none" dirty="0" err="1"/>
            <a:t>запроваджено</a:t>
          </a:r>
          <a:r>
            <a:rPr lang="ru-RU" sz="1200" b="0" i="0" u="none" dirty="0"/>
            <a:t> </a:t>
          </a:r>
          <a:r>
            <a:rPr lang="ru-RU" sz="1200" b="0" i="0" u="none" dirty="0" err="1"/>
            <a:t>Єдиний</a:t>
          </a:r>
          <a:r>
            <a:rPr lang="ru-RU" sz="1200" b="0" i="0" u="none" dirty="0"/>
            <a:t> портал </a:t>
          </a:r>
          <a:r>
            <a:rPr lang="ru-RU" sz="1200" b="0" i="0" u="none" dirty="0" err="1"/>
            <a:t>повідомлень</a:t>
          </a:r>
          <a:r>
            <a:rPr lang="ru-RU" sz="1200" b="0" i="0" u="none" dirty="0"/>
            <a:t> </a:t>
          </a:r>
          <a:r>
            <a:rPr lang="ru-RU" sz="1200" b="0" i="0" u="none" dirty="0" err="1"/>
            <a:t>викривачів</a:t>
          </a:r>
          <a:r>
            <a:rPr lang="ru-RU" sz="1200" b="0" i="0" u="none" dirty="0"/>
            <a:t>, </a:t>
          </a:r>
          <a:r>
            <a:rPr lang="ru-RU" sz="1200" b="0" i="0" u="none" dirty="0" err="1"/>
            <a:t>який</a:t>
          </a:r>
          <a:r>
            <a:rPr lang="ru-RU" sz="1200" b="0" i="0" u="none" dirty="0"/>
            <a:t> </a:t>
          </a:r>
          <a:r>
            <a:rPr lang="ru-RU" sz="1200" b="0" i="0" u="none" dirty="0" err="1"/>
            <a:t>повністю</a:t>
          </a:r>
          <a:r>
            <a:rPr lang="ru-RU" sz="1200" b="0" i="0" u="none" dirty="0"/>
            <a:t> </a:t>
          </a:r>
          <a:r>
            <a:rPr lang="ru-RU" sz="1200" b="0" i="0" u="none" dirty="0" err="1"/>
            <a:t>відповідає</a:t>
          </a:r>
          <a:r>
            <a:rPr lang="ru-RU" sz="1200" b="0" i="0" u="none" dirty="0"/>
            <a:t> потребам у </a:t>
          </a:r>
          <a:r>
            <a:rPr lang="ru-RU" sz="1200" b="0" i="0" u="none" dirty="0" err="1"/>
            <a:t>поданні</a:t>
          </a:r>
          <a:r>
            <a:rPr lang="ru-RU" sz="1200" b="0" i="0" u="none" dirty="0"/>
            <a:t> </a:t>
          </a:r>
          <a:r>
            <a:rPr lang="ru-RU" sz="1200" b="0" i="0" u="none" dirty="0" err="1"/>
            <a:t>звернень</a:t>
          </a:r>
          <a:r>
            <a:rPr lang="ru-RU" sz="1200" b="0" i="0" u="none" dirty="0"/>
            <a:t> та </a:t>
          </a:r>
          <a:r>
            <a:rPr lang="ru-RU" sz="1200" b="0" i="0" u="none" dirty="0" err="1"/>
            <a:t>створений</a:t>
          </a:r>
          <a:r>
            <a:rPr lang="ru-RU" sz="1200" b="0" i="0" u="none" dirty="0"/>
            <a:t> на </a:t>
          </a:r>
          <a:r>
            <a:rPr lang="ru-RU" sz="1200" b="0" i="0" u="none" dirty="0" err="1"/>
            <a:t>основі</a:t>
          </a:r>
          <a:r>
            <a:rPr lang="ru-RU" sz="1200" b="0" i="0" u="none" dirty="0"/>
            <a:t> </a:t>
          </a:r>
          <a:r>
            <a:rPr lang="ru-RU" sz="1200" b="0" i="0" u="none" dirty="0" err="1"/>
            <a:t>рекомендацій</a:t>
          </a:r>
          <a:r>
            <a:rPr lang="ru-RU" sz="1200" b="0" i="0" u="none" dirty="0"/>
            <a:t> </a:t>
          </a:r>
          <a:r>
            <a:rPr lang="ru-RU" sz="1200" b="0" i="0" u="none" dirty="0" err="1"/>
            <a:t>міжнародних</a:t>
          </a:r>
          <a:r>
            <a:rPr lang="ru-RU" sz="1200" b="0" i="0" u="none" dirty="0"/>
            <a:t> </a:t>
          </a:r>
          <a:r>
            <a:rPr lang="ru-RU" sz="1200" b="0" i="0" u="none" dirty="0" err="1"/>
            <a:t>партнерів</a:t>
          </a:r>
          <a:endParaRPr lang="en-US" sz="1200" dirty="0"/>
        </a:p>
      </dgm:t>
    </dgm:pt>
    <dgm:pt modelId="{E17538D0-F35C-4563-8F62-954975FD0078}" type="parTrans" cxnId="{B0E226EF-9CE6-4744-9235-65F3ABECA72E}">
      <dgm:prSet/>
      <dgm:spPr/>
      <dgm:t>
        <a:bodyPr/>
        <a:lstStyle/>
        <a:p>
          <a:endParaRPr lang="en-US" sz="2000"/>
        </a:p>
      </dgm:t>
    </dgm:pt>
    <dgm:pt modelId="{74AFC6CF-881D-4679-B0F7-FF815ADD3001}" type="sibTrans" cxnId="{B0E226EF-9CE6-4744-9235-65F3ABECA72E}">
      <dgm:prSet custT="1"/>
      <dgm:spPr/>
      <dgm:t>
        <a:bodyPr/>
        <a:lstStyle/>
        <a:p>
          <a:endParaRPr lang="en-US" sz="2800"/>
        </a:p>
      </dgm:t>
    </dgm:pt>
    <dgm:pt modelId="{D21FE240-914B-431E-BD48-113FED70F154}">
      <dgm:prSet phldrT="[Text]" custT="1"/>
      <dgm:spPr/>
      <dgm:t>
        <a:bodyPr/>
        <a:lstStyle/>
        <a:p>
          <a:pPr>
            <a:buFont typeface="Arial" panose="020B0604020202020204" pitchFamily="34" charset="0"/>
            <a:buChar char="-"/>
          </a:pPr>
          <a:r>
            <a:rPr lang="ru-RU" sz="1200" b="0" i="0" u="none" dirty="0" err="1"/>
            <a:t>Існує</a:t>
          </a:r>
          <a:r>
            <a:rPr lang="ru-RU" sz="1200" b="0" i="0" u="none" dirty="0"/>
            <a:t> </a:t>
          </a:r>
          <a:r>
            <a:rPr lang="ru-RU" sz="1200" b="0" i="0" u="none" dirty="0" err="1"/>
            <a:t>ефективна</a:t>
          </a:r>
          <a:r>
            <a:rPr lang="ru-RU" sz="1200" b="0" i="0" u="none" dirty="0"/>
            <a:t> </a:t>
          </a:r>
          <a:r>
            <a:rPr lang="ru-RU" sz="1200" b="0" i="0" u="none" dirty="0" err="1"/>
            <a:t>співпраця</a:t>
          </a:r>
          <a:r>
            <a:rPr lang="ru-RU" sz="1200" b="0" i="0" u="none" dirty="0"/>
            <a:t> з </a:t>
          </a:r>
          <a:r>
            <a:rPr lang="ru-RU" sz="1200" b="0" i="0" u="none" dirty="0" err="1"/>
            <a:t>ключовими</a:t>
          </a:r>
          <a:r>
            <a:rPr lang="ru-RU" sz="1200" b="0" i="0" u="none" dirty="0"/>
            <a:t> </a:t>
          </a:r>
          <a:r>
            <a:rPr lang="ru-RU" sz="1200" b="0" i="0" u="none" dirty="0" err="1"/>
            <a:t>антикорупційними</a:t>
          </a:r>
          <a:r>
            <a:rPr lang="ru-RU" sz="1200" b="0" i="0" u="none" dirty="0"/>
            <a:t> органами, такими як НАЗК, САП, НАБУ, ДБР та СБУ.</a:t>
          </a:r>
          <a:endParaRPr lang="en-US" sz="1200" dirty="0"/>
        </a:p>
      </dgm:t>
    </dgm:pt>
    <dgm:pt modelId="{67D01DE5-50DD-4015-8AA9-6ED458BD783E}" type="parTrans" cxnId="{44910797-6402-486D-8CFF-943708443CD9}">
      <dgm:prSet/>
      <dgm:spPr/>
      <dgm:t>
        <a:bodyPr/>
        <a:lstStyle/>
        <a:p>
          <a:endParaRPr lang="en-US" sz="2000"/>
        </a:p>
      </dgm:t>
    </dgm:pt>
    <dgm:pt modelId="{A44E0075-53AE-40EB-83D4-324D7F36C52C}" type="sibTrans" cxnId="{44910797-6402-486D-8CFF-943708443CD9}">
      <dgm:prSet custT="1"/>
      <dgm:spPr/>
      <dgm:t>
        <a:bodyPr/>
        <a:lstStyle/>
        <a:p>
          <a:endParaRPr lang="en-US" sz="2800"/>
        </a:p>
      </dgm:t>
    </dgm:pt>
    <dgm:pt modelId="{8BA46260-6524-4041-BAC2-94392F8929E1}">
      <dgm:prSet phldrT="[Text]" custT="1"/>
      <dgm:spPr/>
      <dgm:t>
        <a:bodyPr/>
        <a:lstStyle/>
        <a:p>
          <a:pPr>
            <a:buFont typeface="Arial" panose="020B0604020202020204" pitchFamily="34" charset="0"/>
            <a:buChar char="-"/>
          </a:pPr>
          <a:r>
            <a:rPr lang="ru-RU" sz="1200" b="0" i="0" u="none" dirty="0" err="1"/>
            <a:t>Водночас</a:t>
          </a:r>
          <a:r>
            <a:rPr lang="ru-RU" sz="1200" b="0" i="0" u="none" dirty="0"/>
            <a:t> </a:t>
          </a:r>
          <a:r>
            <a:rPr lang="ru-RU" sz="1200" b="0" i="0" u="none" dirty="0" err="1"/>
            <a:t>потенційно</a:t>
          </a:r>
          <a:r>
            <a:rPr lang="ru-RU" sz="1200" b="0" i="0" u="none" dirty="0"/>
            <a:t> </a:t>
          </a:r>
          <a:r>
            <a:rPr lang="ru-RU" sz="1200" b="0" i="0" u="none" dirty="0" err="1"/>
            <a:t>існує</a:t>
          </a:r>
          <a:r>
            <a:rPr lang="ru-RU" sz="1200" b="0" i="0" u="none" dirty="0"/>
            <a:t> </a:t>
          </a:r>
          <a:r>
            <a:rPr lang="ru-RU" sz="1200" b="0" i="0" u="none" dirty="0" err="1"/>
            <a:t>невизначеність</a:t>
          </a:r>
          <a:r>
            <a:rPr lang="ru-RU" sz="1200" b="0" i="0" u="none" dirty="0"/>
            <a:t> </a:t>
          </a:r>
          <a:r>
            <a:rPr lang="ru-RU" sz="1200" b="0" i="0" u="none" dirty="0" err="1"/>
            <a:t>щодо</a:t>
          </a:r>
          <a:r>
            <a:rPr lang="ru-RU" sz="1200" b="0" i="0" u="none" dirty="0"/>
            <a:t> ролей, </a:t>
          </a:r>
          <a:r>
            <a:rPr lang="ru-RU" sz="1200" b="0" i="0" u="none" dirty="0" err="1"/>
            <a:t>обов’язків</a:t>
          </a:r>
          <a:r>
            <a:rPr lang="ru-RU" sz="1200" b="0" i="0" u="none" dirty="0"/>
            <a:t> і </a:t>
          </a:r>
          <a:r>
            <a:rPr lang="ru-RU" sz="1200" b="0" i="0" u="none" dirty="0" err="1"/>
            <a:t>підзвітності</a:t>
          </a:r>
          <a:r>
            <a:rPr lang="ru-RU" sz="1200" b="0" i="0" u="none" dirty="0"/>
            <a:t> </a:t>
          </a:r>
          <a:r>
            <a:rPr lang="ru-RU" sz="1200" b="0" i="0" u="none" dirty="0" err="1"/>
            <a:t>внутрішніх</a:t>
          </a:r>
          <a:r>
            <a:rPr lang="ru-RU" sz="1200" b="0" i="0" u="none" dirty="0"/>
            <a:t> </a:t>
          </a:r>
          <a:r>
            <a:rPr lang="ru-RU" sz="1200" b="0" i="0" u="none" dirty="0" err="1"/>
            <a:t>контрольних</a:t>
          </a:r>
          <a:r>
            <a:rPr lang="ru-RU" sz="1200" b="0" i="0" u="none" dirty="0"/>
            <a:t> структур через </a:t>
          </a:r>
          <a:r>
            <a:rPr lang="ru-RU" sz="1200" b="0" i="0" u="none" dirty="0" err="1"/>
            <a:t>дублювання</a:t>
          </a:r>
          <a:r>
            <a:rPr lang="ru-RU" sz="1200" b="0" i="0" u="none" dirty="0"/>
            <a:t> </a:t>
          </a:r>
          <a:r>
            <a:rPr lang="ru-RU" sz="1200" b="0" i="0" u="none" dirty="0" err="1"/>
            <a:t>функцій</a:t>
          </a:r>
          <a:r>
            <a:rPr lang="ru-RU" sz="1200" b="0" i="0" u="none" dirty="0"/>
            <a:t> </a:t>
          </a:r>
          <a:r>
            <a:rPr lang="ru-RU" sz="1200" b="0" i="0" u="none" dirty="0" err="1"/>
            <a:t>підрозділу</a:t>
          </a:r>
          <a:r>
            <a:rPr lang="ru-RU" sz="1200" b="0" i="0" u="none" dirty="0"/>
            <a:t> </a:t>
          </a:r>
          <a:r>
            <a:rPr lang="ru-RU" sz="1200" b="0" i="0" u="none" dirty="0" err="1"/>
            <a:t>із</a:t>
          </a:r>
          <a:r>
            <a:rPr lang="ru-RU" sz="1200" b="0" i="0" u="none" dirty="0"/>
            <a:t> </a:t>
          </a:r>
          <a:r>
            <a:rPr lang="ru-RU" sz="1200" b="0" i="0" u="none" dirty="0" err="1"/>
            <a:t>запобігання</a:t>
          </a:r>
          <a:r>
            <a:rPr lang="ru-RU" sz="1200" b="0" i="0" u="none" dirty="0"/>
            <a:t> </a:t>
          </a:r>
          <a:r>
            <a:rPr lang="ru-RU" sz="1200" b="0" i="0" u="none" dirty="0" err="1"/>
            <a:t>корупції</a:t>
          </a:r>
          <a:r>
            <a:rPr lang="ru-RU" sz="1200" b="0" i="0" u="none" dirty="0"/>
            <a:t>.</a:t>
          </a:r>
          <a:endParaRPr lang="en-US" sz="1200" dirty="0"/>
        </a:p>
      </dgm:t>
    </dgm:pt>
    <dgm:pt modelId="{7F05ED29-1CC2-439B-A612-2E18882CC126}" type="parTrans" cxnId="{1027028A-CC8D-4198-995E-675B09FA1F1B}">
      <dgm:prSet/>
      <dgm:spPr/>
      <dgm:t>
        <a:bodyPr/>
        <a:lstStyle/>
        <a:p>
          <a:endParaRPr lang="en-US" sz="2000"/>
        </a:p>
      </dgm:t>
    </dgm:pt>
    <dgm:pt modelId="{5D5B2A3F-506B-4D1E-BFB5-3A93555CD401}" type="sibTrans" cxnId="{1027028A-CC8D-4198-995E-675B09FA1F1B}">
      <dgm:prSet/>
      <dgm:spPr/>
      <dgm:t>
        <a:bodyPr/>
        <a:lstStyle/>
        <a:p>
          <a:endParaRPr lang="en-US" sz="2000"/>
        </a:p>
      </dgm:t>
    </dgm:pt>
    <dgm:pt modelId="{8F1D420F-1E39-4746-A711-6EDE74B0C03F}" type="pres">
      <dgm:prSet presAssocID="{4815CF26-2806-4BF8-A97A-3DF8A0BD5C37}" presName="outerComposite" presStyleCnt="0">
        <dgm:presLayoutVars>
          <dgm:chMax val="5"/>
          <dgm:dir/>
          <dgm:resizeHandles val="exact"/>
        </dgm:presLayoutVars>
      </dgm:prSet>
      <dgm:spPr/>
    </dgm:pt>
    <dgm:pt modelId="{25E17DF1-74D8-44E0-9A80-13DEF3DDD9FC}" type="pres">
      <dgm:prSet presAssocID="{4815CF26-2806-4BF8-A97A-3DF8A0BD5C37}" presName="dummyMaxCanvas" presStyleCnt="0">
        <dgm:presLayoutVars/>
      </dgm:prSet>
      <dgm:spPr/>
    </dgm:pt>
    <dgm:pt modelId="{1AE23394-DB5E-465F-8FDC-6EEDA971BC73}" type="pres">
      <dgm:prSet presAssocID="{4815CF26-2806-4BF8-A97A-3DF8A0BD5C37}" presName="FourNodes_1" presStyleLbl="node1" presStyleIdx="0" presStyleCnt="4">
        <dgm:presLayoutVars>
          <dgm:bulletEnabled val="1"/>
        </dgm:presLayoutVars>
      </dgm:prSet>
      <dgm:spPr/>
    </dgm:pt>
    <dgm:pt modelId="{E3BBAF27-CCB6-46E1-98D2-83990A95260E}" type="pres">
      <dgm:prSet presAssocID="{4815CF26-2806-4BF8-A97A-3DF8A0BD5C37}" presName="FourNodes_2" presStyleLbl="node1" presStyleIdx="1" presStyleCnt="4" custScaleY="121317">
        <dgm:presLayoutVars>
          <dgm:bulletEnabled val="1"/>
        </dgm:presLayoutVars>
      </dgm:prSet>
      <dgm:spPr/>
    </dgm:pt>
    <dgm:pt modelId="{656D1AFB-2DDE-4AEC-BB8C-29B5F6CE0B85}" type="pres">
      <dgm:prSet presAssocID="{4815CF26-2806-4BF8-A97A-3DF8A0BD5C37}" presName="FourNodes_3" presStyleLbl="node1" presStyleIdx="2" presStyleCnt="4">
        <dgm:presLayoutVars>
          <dgm:bulletEnabled val="1"/>
        </dgm:presLayoutVars>
      </dgm:prSet>
      <dgm:spPr/>
    </dgm:pt>
    <dgm:pt modelId="{7332E7C1-4D13-4BE7-B7AC-4C6CB213004C}" type="pres">
      <dgm:prSet presAssocID="{4815CF26-2806-4BF8-A97A-3DF8A0BD5C37}" presName="FourNodes_4" presStyleLbl="node1" presStyleIdx="3" presStyleCnt="4">
        <dgm:presLayoutVars>
          <dgm:bulletEnabled val="1"/>
        </dgm:presLayoutVars>
      </dgm:prSet>
      <dgm:spPr/>
    </dgm:pt>
    <dgm:pt modelId="{FE5DC3F2-EADE-4747-9C70-2415175C01BB}" type="pres">
      <dgm:prSet presAssocID="{4815CF26-2806-4BF8-A97A-3DF8A0BD5C37}" presName="FourConn_1-2" presStyleLbl="fgAccFollowNode1" presStyleIdx="0" presStyleCnt="3">
        <dgm:presLayoutVars>
          <dgm:bulletEnabled val="1"/>
        </dgm:presLayoutVars>
      </dgm:prSet>
      <dgm:spPr/>
    </dgm:pt>
    <dgm:pt modelId="{A2E88CD1-0F9A-4CED-BA9B-F4EB5E1C5733}" type="pres">
      <dgm:prSet presAssocID="{4815CF26-2806-4BF8-A97A-3DF8A0BD5C37}" presName="FourConn_2-3" presStyleLbl="fgAccFollowNode1" presStyleIdx="1" presStyleCnt="3">
        <dgm:presLayoutVars>
          <dgm:bulletEnabled val="1"/>
        </dgm:presLayoutVars>
      </dgm:prSet>
      <dgm:spPr/>
    </dgm:pt>
    <dgm:pt modelId="{FD19E139-BC3D-4330-9A4D-D9D8CB12AA61}" type="pres">
      <dgm:prSet presAssocID="{4815CF26-2806-4BF8-A97A-3DF8A0BD5C37}" presName="FourConn_3-4" presStyleLbl="fgAccFollowNode1" presStyleIdx="2" presStyleCnt="3">
        <dgm:presLayoutVars>
          <dgm:bulletEnabled val="1"/>
        </dgm:presLayoutVars>
      </dgm:prSet>
      <dgm:spPr/>
    </dgm:pt>
    <dgm:pt modelId="{040BFDF4-1087-43ED-B881-294ECDB8D521}" type="pres">
      <dgm:prSet presAssocID="{4815CF26-2806-4BF8-A97A-3DF8A0BD5C37}" presName="FourNodes_1_text" presStyleLbl="node1" presStyleIdx="3" presStyleCnt="4">
        <dgm:presLayoutVars>
          <dgm:bulletEnabled val="1"/>
        </dgm:presLayoutVars>
      </dgm:prSet>
      <dgm:spPr/>
    </dgm:pt>
    <dgm:pt modelId="{618244D3-C947-4656-92F0-1C17780F8C4D}" type="pres">
      <dgm:prSet presAssocID="{4815CF26-2806-4BF8-A97A-3DF8A0BD5C37}" presName="FourNodes_2_text" presStyleLbl="node1" presStyleIdx="3" presStyleCnt="4">
        <dgm:presLayoutVars>
          <dgm:bulletEnabled val="1"/>
        </dgm:presLayoutVars>
      </dgm:prSet>
      <dgm:spPr/>
    </dgm:pt>
    <dgm:pt modelId="{58615A65-95FE-4EA1-8374-6DFE70D423A2}" type="pres">
      <dgm:prSet presAssocID="{4815CF26-2806-4BF8-A97A-3DF8A0BD5C37}" presName="FourNodes_3_text" presStyleLbl="node1" presStyleIdx="3" presStyleCnt="4">
        <dgm:presLayoutVars>
          <dgm:bulletEnabled val="1"/>
        </dgm:presLayoutVars>
      </dgm:prSet>
      <dgm:spPr/>
    </dgm:pt>
    <dgm:pt modelId="{DB86532F-3D43-4B52-9C52-BC95F23187C0}" type="pres">
      <dgm:prSet presAssocID="{4815CF26-2806-4BF8-A97A-3DF8A0BD5C37}" presName="FourNodes_4_text" presStyleLbl="node1" presStyleIdx="3" presStyleCnt="4">
        <dgm:presLayoutVars>
          <dgm:bulletEnabled val="1"/>
        </dgm:presLayoutVars>
      </dgm:prSet>
      <dgm:spPr/>
    </dgm:pt>
  </dgm:ptLst>
  <dgm:cxnLst>
    <dgm:cxn modelId="{F5D56205-0B66-4FB6-B865-C36E9E902A8F}" type="presOf" srcId="{8BA46260-6524-4041-BAC2-94392F8929E1}" destId="{7332E7C1-4D13-4BE7-B7AC-4C6CB213004C}" srcOrd="0" destOrd="0" presId="urn:microsoft.com/office/officeart/2005/8/layout/vProcess5"/>
    <dgm:cxn modelId="{B493FD10-219A-45B3-91B5-768DA985C7C0}" type="presOf" srcId="{D21FE240-914B-431E-BD48-113FED70F154}" destId="{58615A65-95FE-4EA1-8374-6DFE70D423A2}" srcOrd="1" destOrd="0" presId="urn:microsoft.com/office/officeart/2005/8/layout/vProcess5"/>
    <dgm:cxn modelId="{39808E1C-B027-4612-870F-FA42D320A1C5}" type="presOf" srcId="{74AFC6CF-881D-4679-B0F7-FF815ADD3001}" destId="{A2E88CD1-0F9A-4CED-BA9B-F4EB5E1C5733}" srcOrd="0" destOrd="0" presId="urn:microsoft.com/office/officeart/2005/8/layout/vProcess5"/>
    <dgm:cxn modelId="{D6E39227-55D9-4ED4-B8DD-B8BD242AC176}" type="presOf" srcId="{8BA46260-6524-4041-BAC2-94392F8929E1}" destId="{DB86532F-3D43-4B52-9C52-BC95F23187C0}" srcOrd="1" destOrd="0" presId="urn:microsoft.com/office/officeart/2005/8/layout/vProcess5"/>
    <dgm:cxn modelId="{0A7AD02D-E262-4585-97A7-C4AFE4A6A6ED}" type="presOf" srcId="{0E72C871-881B-413A-B753-B255E254727D}" destId="{E3BBAF27-CCB6-46E1-98D2-83990A95260E}" srcOrd="0" destOrd="0" presId="urn:microsoft.com/office/officeart/2005/8/layout/vProcess5"/>
    <dgm:cxn modelId="{971B864B-0FE4-4B14-931C-35541211E9C3}" type="presOf" srcId="{4815CF26-2806-4BF8-A97A-3DF8A0BD5C37}" destId="{8F1D420F-1E39-4746-A711-6EDE74B0C03F}" srcOrd="0" destOrd="0" presId="urn:microsoft.com/office/officeart/2005/8/layout/vProcess5"/>
    <dgm:cxn modelId="{623B3F65-04B3-4498-8A4D-6E8C39B2EE6B}" type="presOf" srcId="{D21FE240-914B-431E-BD48-113FED70F154}" destId="{656D1AFB-2DDE-4AEC-BB8C-29B5F6CE0B85}" srcOrd="0" destOrd="0" presId="urn:microsoft.com/office/officeart/2005/8/layout/vProcess5"/>
    <dgm:cxn modelId="{1027028A-CC8D-4198-995E-675B09FA1F1B}" srcId="{4815CF26-2806-4BF8-A97A-3DF8A0BD5C37}" destId="{8BA46260-6524-4041-BAC2-94392F8929E1}" srcOrd="3" destOrd="0" parTransId="{7F05ED29-1CC2-439B-A612-2E18882CC126}" sibTransId="{5D5B2A3F-506B-4D1E-BFB5-3A93555CD401}"/>
    <dgm:cxn modelId="{44910797-6402-486D-8CFF-943708443CD9}" srcId="{4815CF26-2806-4BF8-A97A-3DF8A0BD5C37}" destId="{D21FE240-914B-431E-BD48-113FED70F154}" srcOrd="2" destOrd="0" parTransId="{67D01DE5-50DD-4015-8AA9-6ED458BD783E}" sibTransId="{A44E0075-53AE-40EB-83D4-324D7F36C52C}"/>
    <dgm:cxn modelId="{778B1DAA-369A-4CF5-928A-9BE0509BC446}" type="presOf" srcId="{E6DB6843-E275-423E-8D0B-58F412E8745C}" destId="{1AE23394-DB5E-465F-8FDC-6EEDA971BC73}" srcOrd="0" destOrd="0" presId="urn:microsoft.com/office/officeart/2005/8/layout/vProcess5"/>
    <dgm:cxn modelId="{D32C18AE-2B9D-44C9-B44A-0CBCDD3AA077}" srcId="{4815CF26-2806-4BF8-A97A-3DF8A0BD5C37}" destId="{E6DB6843-E275-423E-8D0B-58F412E8745C}" srcOrd="0" destOrd="0" parTransId="{091521A3-B227-4628-B048-38CBC0197179}" sibTransId="{DFB4417B-0B8C-4E37-8E8A-F939A0CCB712}"/>
    <dgm:cxn modelId="{102E40B9-972F-413D-AADC-ADC3FED86CCC}" type="presOf" srcId="{0E72C871-881B-413A-B753-B255E254727D}" destId="{618244D3-C947-4656-92F0-1C17780F8C4D}" srcOrd="1" destOrd="0" presId="urn:microsoft.com/office/officeart/2005/8/layout/vProcess5"/>
    <dgm:cxn modelId="{8FEEEBCF-D44D-4725-A5FB-89DC24A661FE}" type="presOf" srcId="{DFB4417B-0B8C-4E37-8E8A-F939A0CCB712}" destId="{FE5DC3F2-EADE-4747-9C70-2415175C01BB}" srcOrd="0" destOrd="0" presId="urn:microsoft.com/office/officeart/2005/8/layout/vProcess5"/>
    <dgm:cxn modelId="{EA732CDA-FC99-43AB-9B30-4E5C8434430A}" type="presOf" srcId="{E6DB6843-E275-423E-8D0B-58F412E8745C}" destId="{040BFDF4-1087-43ED-B881-294ECDB8D521}" srcOrd="1" destOrd="0" presId="urn:microsoft.com/office/officeart/2005/8/layout/vProcess5"/>
    <dgm:cxn modelId="{852C85E3-ED3B-4365-B269-B58605020945}" type="presOf" srcId="{A44E0075-53AE-40EB-83D4-324D7F36C52C}" destId="{FD19E139-BC3D-4330-9A4D-D9D8CB12AA61}" srcOrd="0" destOrd="0" presId="urn:microsoft.com/office/officeart/2005/8/layout/vProcess5"/>
    <dgm:cxn modelId="{B0E226EF-9CE6-4744-9235-65F3ABECA72E}" srcId="{4815CF26-2806-4BF8-A97A-3DF8A0BD5C37}" destId="{0E72C871-881B-413A-B753-B255E254727D}" srcOrd="1" destOrd="0" parTransId="{E17538D0-F35C-4563-8F62-954975FD0078}" sibTransId="{74AFC6CF-881D-4679-B0F7-FF815ADD3001}"/>
    <dgm:cxn modelId="{FE8AEC09-9946-40F7-8375-EDAC37DE502F}" type="presParOf" srcId="{8F1D420F-1E39-4746-A711-6EDE74B0C03F}" destId="{25E17DF1-74D8-44E0-9A80-13DEF3DDD9FC}" srcOrd="0" destOrd="0" presId="urn:microsoft.com/office/officeart/2005/8/layout/vProcess5"/>
    <dgm:cxn modelId="{FDACD2EA-40CB-48FB-BD03-C94F608C17CC}" type="presParOf" srcId="{8F1D420F-1E39-4746-A711-6EDE74B0C03F}" destId="{1AE23394-DB5E-465F-8FDC-6EEDA971BC73}" srcOrd="1" destOrd="0" presId="urn:microsoft.com/office/officeart/2005/8/layout/vProcess5"/>
    <dgm:cxn modelId="{E70E193C-1DA2-4538-95CD-DC4021FA8184}" type="presParOf" srcId="{8F1D420F-1E39-4746-A711-6EDE74B0C03F}" destId="{E3BBAF27-CCB6-46E1-98D2-83990A95260E}" srcOrd="2" destOrd="0" presId="urn:microsoft.com/office/officeart/2005/8/layout/vProcess5"/>
    <dgm:cxn modelId="{B40E5ED3-C9E3-438E-9846-D44AF63527A4}" type="presParOf" srcId="{8F1D420F-1E39-4746-A711-6EDE74B0C03F}" destId="{656D1AFB-2DDE-4AEC-BB8C-29B5F6CE0B85}" srcOrd="3" destOrd="0" presId="urn:microsoft.com/office/officeart/2005/8/layout/vProcess5"/>
    <dgm:cxn modelId="{2111B533-F018-4AAA-87B0-D72962D86148}" type="presParOf" srcId="{8F1D420F-1E39-4746-A711-6EDE74B0C03F}" destId="{7332E7C1-4D13-4BE7-B7AC-4C6CB213004C}" srcOrd="4" destOrd="0" presId="urn:microsoft.com/office/officeart/2005/8/layout/vProcess5"/>
    <dgm:cxn modelId="{CFC18D6F-1974-4E8E-ABB8-ADD4A1252CB5}" type="presParOf" srcId="{8F1D420F-1E39-4746-A711-6EDE74B0C03F}" destId="{FE5DC3F2-EADE-4747-9C70-2415175C01BB}" srcOrd="5" destOrd="0" presId="urn:microsoft.com/office/officeart/2005/8/layout/vProcess5"/>
    <dgm:cxn modelId="{78C4C914-4C1A-4AAC-8E9E-A837F97CECD1}" type="presParOf" srcId="{8F1D420F-1E39-4746-A711-6EDE74B0C03F}" destId="{A2E88CD1-0F9A-4CED-BA9B-F4EB5E1C5733}" srcOrd="6" destOrd="0" presId="urn:microsoft.com/office/officeart/2005/8/layout/vProcess5"/>
    <dgm:cxn modelId="{E83411E7-F949-4FCF-ADA4-097E2A3D0C96}" type="presParOf" srcId="{8F1D420F-1E39-4746-A711-6EDE74B0C03F}" destId="{FD19E139-BC3D-4330-9A4D-D9D8CB12AA61}" srcOrd="7" destOrd="0" presId="urn:microsoft.com/office/officeart/2005/8/layout/vProcess5"/>
    <dgm:cxn modelId="{18C745FB-F94F-4D10-8685-7EF6EEBE6531}" type="presParOf" srcId="{8F1D420F-1E39-4746-A711-6EDE74B0C03F}" destId="{040BFDF4-1087-43ED-B881-294ECDB8D521}" srcOrd="8" destOrd="0" presId="urn:microsoft.com/office/officeart/2005/8/layout/vProcess5"/>
    <dgm:cxn modelId="{47974E2B-10E4-4058-BDFA-B9DB7AB9AEBC}" type="presParOf" srcId="{8F1D420F-1E39-4746-A711-6EDE74B0C03F}" destId="{618244D3-C947-4656-92F0-1C17780F8C4D}" srcOrd="9" destOrd="0" presId="urn:microsoft.com/office/officeart/2005/8/layout/vProcess5"/>
    <dgm:cxn modelId="{B2B73A29-1CFF-4AC9-B071-C923E03E511F}" type="presParOf" srcId="{8F1D420F-1E39-4746-A711-6EDE74B0C03F}" destId="{58615A65-95FE-4EA1-8374-6DFE70D423A2}" srcOrd="10" destOrd="0" presId="urn:microsoft.com/office/officeart/2005/8/layout/vProcess5"/>
    <dgm:cxn modelId="{75260C9B-AB50-4E3B-B44D-957CFD1CF2FE}" type="presParOf" srcId="{8F1D420F-1E39-4746-A711-6EDE74B0C03F}" destId="{DB86532F-3D43-4B52-9C52-BC95F23187C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902A78-043C-4156-BC4F-95C42D5B62A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56DCDFF-E321-4BCE-A915-D1E01A503A57}">
      <dgm:prSet phldrT="[Text]"/>
      <dgm:spPr/>
      <dgm:t>
        <a:bodyPr/>
        <a:lstStyle/>
        <a:p>
          <a:r>
            <a:rPr lang="uk-UA" dirty="0"/>
            <a:t>Більше представників приватного сектору жіночої статі</a:t>
          </a:r>
          <a:endParaRPr lang="en-US" dirty="0"/>
        </a:p>
      </dgm:t>
    </dgm:pt>
    <dgm:pt modelId="{4195E9FE-1117-4CC6-892E-39FD3CD46E6A}" type="parTrans" cxnId="{D8A9C2C4-B58E-4EAA-83B8-B5D99F13F944}">
      <dgm:prSet/>
      <dgm:spPr/>
      <dgm:t>
        <a:bodyPr/>
        <a:lstStyle/>
        <a:p>
          <a:endParaRPr lang="en-US"/>
        </a:p>
      </dgm:t>
    </dgm:pt>
    <dgm:pt modelId="{6CB9F67E-E20B-45F2-94EF-6915E367589A}" type="sibTrans" cxnId="{D8A9C2C4-B58E-4EAA-83B8-B5D99F13F944}">
      <dgm:prSet/>
      <dgm:spPr/>
      <dgm:t>
        <a:bodyPr/>
        <a:lstStyle/>
        <a:p>
          <a:endParaRPr lang="en-US"/>
        </a:p>
      </dgm:t>
    </dgm:pt>
    <dgm:pt modelId="{76CDEDFB-556F-490B-8AA1-D5577A07C337}">
      <dgm:prSet phldrT="[Text]"/>
      <dgm:spPr/>
      <dgm:t>
        <a:bodyPr/>
        <a:lstStyle/>
        <a:p>
          <a:r>
            <a:rPr lang="uk-UA" dirty="0"/>
            <a:t>Більше молодих представників приватного сектору</a:t>
          </a:r>
          <a:endParaRPr lang="en-US" dirty="0"/>
        </a:p>
      </dgm:t>
    </dgm:pt>
    <dgm:pt modelId="{8FBDC5B0-C586-4148-833E-4099F2C0DD32}" type="parTrans" cxnId="{D84E777A-6B25-490A-AE1B-86A662967E0E}">
      <dgm:prSet/>
      <dgm:spPr/>
      <dgm:t>
        <a:bodyPr/>
        <a:lstStyle/>
        <a:p>
          <a:endParaRPr lang="en-US"/>
        </a:p>
      </dgm:t>
    </dgm:pt>
    <dgm:pt modelId="{1A528AA1-2B29-4C2F-B804-913A00B9ACE3}" type="sibTrans" cxnId="{D84E777A-6B25-490A-AE1B-86A662967E0E}">
      <dgm:prSet/>
      <dgm:spPr/>
      <dgm:t>
        <a:bodyPr/>
        <a:lstStyle/>
        <a:p>
          <a:endParaRPr lang="en-US"/>
        </a:p>
      </dgm:t>
    </dgm:pt>
    <dgm:pt modelId="{B981FCAB-E121-40BC-9394-0254872EACA1}" type="pres">
      <dgm:prSet presAssocID="{34902A78-043C-4156-BC4F-95C42D5B62AD}" presName="Name0" presStyleCnt="0">
        <dgm:presLayoutVars>
          <dgm:dir/>
          <dgm:resizeHandles val="exact"/>
        </dgm:presLayoutVars>
      </dgm:prSet>
      <dgm:spPr/>
    </dgm:pt>
    <dgm:pt modelId="{76DE3FFC-1434-41D4-89E5-7CBEA5854532}" type="pres">
      <dgm:prSet presAssocID="{E56DCDFF-E321-4BCE-A915-D1E01A503A57}" presName="composite" presStyleCnt="0"/>
      <dgm:spPr/>
    </dgm:pt>
    <dgm:pt modelId="{1DC4096F-4A22-4A54-A2F4-9BEF4AF7D19B}" type="pres">
      <dgm:prSet presAssocID="{E56DCDFF-E321-4BCE-A915-D1E01A503A57}" presName="rect1" presStyleLbl="trAlignAcc1" presStyleIdx="0" presStyleCnt="2">
        <dgm:presLayoutVars>
          <dgm:bulletEnabled val="1"/>
        </dgm:presLayoutVars>
      </dgm:prSet>
      <dgm:spPr/>
    </dgm:pt>
    <dgm:pt modelId="{9C301BF3-B0D0-4F10-8B92-DA31BB069FD9}" type="pres">
      <dgm:prSet presAssocID="{E56DCDFF-E321-4BCE-A915-D1E01A503A57}" presName="rect2"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an and woman with solid fill"/>
        </a:ext>
      </dgm:extLst>
    </dgm:pt>
    <dgm:pt modelId="{E26CFFBF-15E1-47EE-8FB6-004292790AA5}" type="pres">
      <dgm:prSet presAssocID="{6CB9F67E-E20B-45F2-94EF-6915E367589A}" presName="sibTrans" presStyleCnt="0"/>
      <dgm:spPr/>
    </dgm:pt>
    <dgm:pt modelId="{34E67336-D1E8-4B59-AB43-C716E783E167}" type="pres">
      <dgm:prSet presAssocID="{76CDEDFB-556F-490B-8AA1-D5577A07C337}" presName="composite" presStyleCnt="0"/>
      <dgm:spPr/>
    </dgm:pt>
    <dgm:pt modelId="{3621278E-BB43-42B9-8603-04682F3699B5}" type="pres">
      <dgm:prSet presAssocID="{76CDEDFB-556F-490B-8AA1-D5577A07C337}" presName="rect1" presStyleLbl="trAlignAcc1" presStyleIdx="1" presStyleCnt="2">
        <dgm:presLayoutVars>
          <dgm:bulletEnabled val="1"/>
        </dgm:presLayoutVars>
      </dgm:prSet>
      <dgm:spPr/>
    </dgm:pt>
    <dgm:pt modelId="{7121EFE3-103D-47BA-97E7-BB2AB87C0748}" type="pres">
      <dgm:prSet presAssocID="{76CDEDFB-556F-490B-8AA1-D5577A07C337}" presName="rect2"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Hierarchy with solid fill"/>
        </a:ext>
      </dgm:extLst>
    </dgm:pt>
  </dgm:ptLst>
  <dgm:cxnLst>
    <dgm:cxn modelId="{1FB7EB6A-F95A-49A6-AAF8-EEA9446B6EC2}" type="presOf" srcId="{76CDEDFB-556F-490B-8AA1-D5577A07C337}" destId="{3621278E-BB43-42B9-8603-04682F3699B5}" srcOrd="0" destOrd="0" presId="urn:microsoft.com/office/officeart/2008/layout/PictureStrips"/>
    <dgm:cxn modelId="{D84E777A-6B25-490A-AE1B-86A662967E0E}" srcId="{34902A78-043C-4156-BC4F-95C42D5B62AD}" destId="{76CDEDFB-556F-490B-8AA1-D5577A07C337}" srcOrd="1" destOrd="0" parTransId="{8FBDC5B0-C586-4148-833E-4099F2C0DD32}" sibTransId="{1A528AA1-2B29-4C2F-B804-913A00B9ACE3}"/>
    <dgm:cxn modelId="{FC15F59D-5A12-45F0-BF85-EE90FEE35480}" type="presOf" srcId="{E56DCDFF-E321-4BCE-A915-D1E01A503A57}" destId="{1DC4096F-4A22-4A54-A2F4-9BEF4AF7D19B}" srcOrd="0" destOrd="0" presId="urn:microsoft.com/office/officeart/2008/layout/PictureStrips"/>
    <dgm:cxn modelId="{2A1E66A7-41A7-4809-9171-12183A57658B}" type="presOf" srcId="{34902A78-043C-4156-BC4F-95C42D5B62AD}" destId="{B981FCAB-E121-40BC-9394-0254872EACA1}" srcOrd="0" destOrd="0" presId="urn:microsoft.com/office/officeart/2008/layout/PictureStrips"/>
    <dgm:cxn modelId="{D8A9C2C4-B58E-4EAA-83B8-B5D99F13F944}" srcId="{34902A78-043C-4156-BC4F-95C42D5B62AD}" destId="{E56DCDFF-E321-4BCE-A915-D1E01A503A57}" srcOrd="0" destOrd="0" parTransId="{4195E9FE-1117-4CC6-892E-39FD3CD46E6A}" sibTransId="{6CB9F67E-E20B-45F2-94EF-6915E367589A}"/>
    <dgm:cxn modelId="{54F9519C-8BB7-4FE7-9E71-74C3762ECB02}" type="presParOf" srcId="{B981FCAB-E121-40BC-9394-0254872EACA1}" destId="{76DE3FFC-1434-41D4-89E5-7CBEA5854532}" srcOrd="0" destOrd="0" presId="urn:microsoft.com/office/officeart/2008/layout/PictureStrips"/>
    <dgm:cxn modelId="{E665F34E-719D-48D5-9C9F-E089C47386E7}" type="presParOf" srcId="{76DE3FFC-1434-41D4-89E5-7CBEA5854532}" destId="{1DC4096F-4A22-4A54-A2F4-9BEF4AF7D19B}" srcOrd="0" destOrd="0" presId="urn:microsoft.com/office/officeart/2008/layout/PictureStrips"/>
    <dgm:cxn modelId="{63CEB8F0-F979-4859-A429-99246D88E6E1}" type="presParOf" srcId="{76DE3FFC-1434-41D4-89E5-7CBEA5854532}" destId="{9C301BF3-B0D0-4F10-8B92-DA31BB069FD9}" srcOrd="1" destOrd="0" presId="urn:microsoft.com/office/officeart/2008/layout/PictureStrips"/>
    <dgm:cxn modelId="{33703811-2F99-4359-89A7-D5FCEE5ED97B}" type="presParOf" srcId="{B981FCAB-E121-40BC-9394-0254872EACA1}" destId="{E26CFFBF-15E1-47EE-8FB6-004292790AA5}" srcOrd="1" destOrd="0" presId="urn:microsoft.com/office/officeart/2008/layout/PictureStrips"/>
    <dgm:cxn modelId="{684DF6F3-8119-442F-A893-5AA7053D612E}" type="presParOf" srcId="{B981FCAB-E121-40BC-9394-0254872EACA1}" destId="{34E67336-D1E8-4B59-AB43-C716E783E167}" srcOrd="2" destOrd="0" presId="urn:microsoft.com/office/officeart/2008/layout/PictureStrips"/>
    <dgm:cxn modelId="{4BC2BD48-7F24-4FDE-9208-18F937F3A210}" type="presParOf" srcId="{34E67336-D1E8-4B59-AB43-C716E783E167}" destId="{3621278E-BB43-42B9-8603-04682F3699B5}" srcOrd="0" destOrd="0" presId="urn:microsoft.com/office/officeart/2008/layout/PictureStrips"/>
    <dgm:cxn modelId="{47BF6033-1EE2-4676-87C3-FECBBAFCF79C}" type="presParOf" srcId="{34E67336-D1E8-4B59-AB43-C716E783E167}" destId="{7121EFE3-103D-47BA-97E7-BB2AB87C074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2706EA3-01D0-4729-8223-1A29EC60F17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5C1434E-8D1F-49FB-9EAC-309A9DA0FBD3}">
      <dgm:prSet phldrT="[Text]" custT="1"/>
      <dgm:spPr/>
      <dgm:t>
        <a:bodyPr/>
        <a:lstStyle/>
        <a:p>
          <a:r>
            <a:rPr lang="en-US" sz="1100" dirty="0"/>
            <a:t>1 </a:t>
          </a:r>
          <a:r>
            <a:rPr lang="ru-RU" sz="1100" b="0" i="0" u="none" dirty="0" err="1"/>
            <a:t>Чи</a:t>
          </a:r>
          <a:r>
            <a:rPr lang="ru-RU" sz="1100" b="0" i="0" u="none" dirty="0"/>
            <a:t> </a:t>
          </a:r>
          <a:r>
            <a:rPr lang="ru-RU" sz="1100" b="0" i="0" u="none" dirty="0" err="1"/>
            <a:t>отримують</a:t>
          </a:r>
          <a:r>
            <a:rPr lang="ru-RU" sz="1100" b="0" i="0" u="none" dirty="0"/>
            <a:t> </a:t>
          </a:r>
          <a:r>
            <a:rPr lang="ru-RU" sz="1100" b="0" i="0" u="none" dirty="0" err="1"/>
            <a:t>слідчі</a:t>
          </a:r>
          <a:r>
            <a:rPr lang="ru-RU" sz="1100" b="0" i="0" u="none" dirty="0"/>
            <a:t> </a:t>
          </a:r>
          <a:r>
            <a:rPr lang="ru-RU" sz="1100" b="0" i="0" u="none" dirty="0" err="1"/>
            <a:t>підготовку</a:t>
          </a:r>
          <a:r>
            <a:rPr lang="ru-RU" sz="1100" b="0" i="0" u="none" dirty="0"/>
            <a:t> з </a:t>
          </a:r>
          <a:r>
            <a:rPr lang="ru-RU" sz="1100" b="0" i="0" u="none" dirty="0" err="1"/>
            <a:t>технік</a:t>
          </a:r>
          <a:r>
            <a:rPr lang="ru-RU" sz="1100" b="0" i="0" u="none" dirty="0"/>
            <a:t> </a:t>
          </a:r>
          <a:r>
            <a:rPr lang="ru-RU" sz="1100" b="0" i="0" u="none" dirty="0" err="1"/>
            <a:t>проведення</a:t>
          </a:r>
          <a:r>
            <a:rPr lang="ru-RU" sz="1100" b="0" i="0" u="none" dirty="0"/>
            <a:t> </a:t>
          </a:r>
          <a:r>
            <a:rPr lang="ru-RU" sz="1100" b="0" i="0" u="none" dirty="0" err="1"/>
            <a:t>інтерв’ю</a:t>
          </a:r>
          <a:r>
            <a:rPr lang="ru-RU" sz="1100" b="0" i="0" u="none" dirty="0"/>
            <a:t> та </a:t>
          </a:r>
          <a:r>
            <a:rPr lang="ru-RU" sz="1100" b="0" i="0" u="none" dirty="0" err="1"/>
            <a:t>допитів</a:t>
          </a:r>
          <a:r>
            <a:rPr lang="ru-RU" sz="1100" b="0" i="0" u="none" dirty="0"/>
            <a:t>?</a:t>
          </a:r>
          <a:endParaRPr lang="en-US" sz="1100" dirty="0"/>
        </a:p>
      </dgm:t>
    </dgm:pt>
    <dgm:pt modelId="{D012703F-D6C9-49FA-BEA0-A714760C9AEC}" type="parTrans" cxnId="{B1307048-9399-4679-8322-50CF4E8CB6A5}">
      <dgm:prSet/>
      <dgm:spPr/>
      <dgm:t>
        <a:bodyPr/>
        <a:lstStyle/>
        <a:p>
          <a:endParaRPr lang="en-US" sz="1800"/>
        </a:p>
      </dgm:t>
    </dgm:pt>
    <dgm:pt modelId="{A61C3852-CBAD-4508-84D9-B8CF391043FA}" type="sibTrans" cxnId="{B1307048-9399-4679-8322-50CF4E8CB6A5}">
      <dgm:prSet custT="1"/>
      <dgm:spPr/>
      <dgm:t>
        <a:bodyPr/>
        <a:lstStyle/>
        <a:p>
          <a:endParaRPr lang="en-US" sz="500"/>
        </a:p>
      </dgm:t>
    </dgm:pt>
    <dgm:pt modelId="{45C0AE00-47D7-4207-AD1D-8178F67F5012}">
      <dgm:prSet phldrT="[Text]" custT="1"/>
      <dgm:spPr/>
      <dgm:t>
        <a:bodyPr/>
        <a:lstStyle/>
        <a:p>
          <a:r>
            <a:rPr lang="en-US" sz="1100" dirty="0"/>
            <a:t>2 </a:t>
          </a:r>
          <a:r>
            <a:rPr lang="ru-RU" sz="1100" b="0" i="0" u="none" dirty="0" err="1"/>
            <a:t>Чи</a:t>
          </a:r>
          <a:r>
            <a:rPr lang="ru-RU" sz="1100" b="0" i="0" u="none" dirty="0"/>
            <a:t> </a:t>
          </a:r>
          <a:r>
            <a:rPr lang="ru-RU" sz="1100" b="0" i="0" u="none" dirty="0" err="1"/>
            <a:t>мають</a:t>
          </a:r>
          <a:r>
            <a:rPr lang="ru-RU" sz="1100" b="0" i="0" u="none" dirty="0"/>
            <a:t> </a:t>
          </a:r>
          <a:r>
            <a:rPr lang="ru-RU" sz="1100" b="0" i="0" u="none" dirty="0" err="1"/>
            <a:t>слідчі</a:t>
          </a:r>
          <a:r>
            <a:rPr lang="ru-RU" sz="1100" b="0" i="0" u="none" dirty="0"/>
            <a:t> </a:t>
          </a:r>
          <a:r>
            <a:rPr lang="ru-RU" sz="1100" b="0" i="0" u="none" dirty="0" err="1"/>
            <a:t>юридичні</a:t>
          </a:r>
          <a:r>
            <a:rPr lang="ru-RU" sz="1100" b="0" i="0" u="none" dirty="0"/>
            <a:t> </a:t>
          </a:r>
          <a:r>
            <a:rPr lang="ru-RU" sz="1100" b="0" i="0" u="none" dirty="0" err="1"/>
            <a:t>повноваження</a:t>
          </a:r>
          <a:r>
            <a:rPr lang="ru-RU" sz="1100" b="0" i="0" u="none" dirty="0"/>
            <a:t> для </a:t>
          </a:r>
          <a:r>
            <a:rPr lang="ru-RU" sz="1100" b="0" i="0" u="none" dirty="0" err="1"/>
            <a:t>проведення</a:t>
          </a:r>
          <a:r>
            <a:rPr lang="ru-RU" sz="1100" b="0" i="0" u="none" dirty="0"/>
            <a:t> </a:t>
          </a:r>
          <a:r>
            <a:rPr lang="ru-RU" sz="1100" b="0" i="0" u="none" dirty="0" err="1"/>
            <a:t>розслідувань</a:t>
          </a:r>
          <a:r>
            <a:rPr lang="ru-RU" sz="1100" b="0" i="0" u="none" dirty="0"/>
            <a:t>?</a:t>
          </a:r>
          <a:endParaRPr lang="en-US" sz="1100" dirty="0"/>
        </a:p>
      </dgm:t>
    </dgm:pt>
    <dgm:pt modelId="{3B0BBE7D-34F6-465A-95B8-2FC0B9B5FD25}" type="parTrans" cxnId="{BAEB3A14-9281-4F0D-B12F-DB3723FF2944}">
      <dgm:prSet/>
      <dgm:spPr/>
      <dgm:t>
        <a:bodyPr/>
        <a:lstStyle/>
        <a:p>
          <a:endParaRPr lang="en-US" sz="1800"/>
        </a:p>
      </dgm:t>
    </dgm:pt>
    <dgm:pt modelId="{6BE0B330-A9DE-449C-96BB-53E1FE2460CE}" type="sibTrans" cxnId="{BAEB3A14-9281-4F0D-B12F-DB3723FF2944}">
      <dgm:prSet custT="1"/>
      <dgm:spPr/>
      <dgm:t>
        <a:bodyPr/>
        <a:lstStyle/>
        <a:p>
          <a:endParaRPr lang="en-US" sz="500"/>
        </a:p>
      </dgm:t>
    </dgm:pt>
    <dgm:pt modelId="{06D41379-A3A0-40CD-9301-B3DCF07C08B9}">
      <dgm:prSet phldrT="[Text]" custT="1"/>
      <dgm:spPr/>
      <dgm:t>
        <a:bodyPr/>
        <a:lstStyle/>
        <a:p>
          <a:r>
            <a:rPr lang="en-US" sz="1100" dirty="0"/>
            <a:t>3 </a:t>
          </a:r>
          <a:r>
            <a:rPr lang="ru-RU" sz="1100" b="0" i="0" u="none" dirty="0" err="1"/>
            <a:t>Чи</a:t>
          </a:r>
          <a:r>
            <a:rPr lang="ru-RU" sz="1100" b="0" i="0" u="none" dirty="0"/>
            <a:t> </a:t>
          </a:r>
          <a:r>
            <a:rPr lang="ru-RU" sz="1100" b="0" i="0" u="none" dirty="0" err="1"/>
            <a:t>враховуються</a:t>
          </a:r>
          <a:r>
            <a:rPr lang="ru-RU" sz="1100" b="0" i="0" u="none" dirty="0"/>
            <a:t> </a:t>
          </a:r>
          <a:r>
            <a:rPr lang="ru-RU" sz="1100" b="0" i="0" u="none" dirty="0" err="1"/>
            <a:t>висновки</a:t>
          </a:r>
          <a:r>
            <a:rPr lang="ru-RU" sz="1100" b="0" i="0" u="none" dirty="0"/>
            <a:t> </a:t>
          </a:r>
          <a:r>
            <a:rPr lang="ru-RU" sz="1100" b="0" i="0" u="none" dirty="0" err="1"/>
            <a:t>розслідувань</a:t>
          </a:r>
          <a:r>
            <a:rPr lang="ru-RU" sz="1100" b="0" i="0" u="none" dirty="0"/>
            <a:t> у </a:t>
          </a:r>
          <a:r>
            <a:rPr lang="ru-RU" sz="1100" b="0" i="0" u="none" dirty="0" err="1"/>
            <a:t>стратегіях</a:t>
          </a:r>
          <a:r>
            <a:rPr lang="ru-RU" sz="1100" b="0" i="0" u="none" dirty="0"/>
            <a:t> </a:t>
          </a:r>
          <a:r>
            <a:rPr lang="ru-RU" sz="1100" b="0" i="0" u="none" dirty="0" err="1"/>
            <a:t>запобігання</a:t>
          </a:r>
          <a:r>
            <a:rPr lang="ru-RU" sz="1100" b="0" i="0" u="none" dirty="0"/>
            <a:t> та </a:t>
          </a:r>
          <a:r>
            <a:rPr lang="ru-RU" sz="1100" b="0" i="0" u="none" dirty="0" err="1"/>
            <a:t>навчання</a:t>
          </a:r>
          <a:r>
            <a:rPr lang="ru-RU" sz="1100" b="0" i="0" u="none" dirty="0"/>
            <a:t>?</a:t>
          </a:r>
          <a:endParaRPr lang="en-US" sz="1100" dirty="0"/>
        </a:p>
      </dgm:t>
    </dgm:pt>
    <dgm:pt modelId="{D5466D54-A5D5-419D-9B41-7A6E29EAB7AE}" type="parTrans" cxnId="{EBEBD4A5-F1BC-41B5-95E3-ECBA37CE7208}">
      <dgm:prSet/>
      <dgm:spPr/>
      <dgm:t>
        <a:bodyPr/>
        <a:lstStyle/>
        <a:p>
          <a:endParaRPr lang="en-US" sz="1800"/>
        </a:p>
      </dgm:t>
    </dgm:pt>
    <dgm:pt modelId="{EDB776C2-799C-4851-BCA5-140BA178A23A}" type="sibTrans" cxnId="{EBEBD4A5-F1BC-41B5-95E3-ECBA37CE7208}">
      <dgm:prSet custT="1"/>
      <dgm:spPr/>
      <dgm:t>
        <a:bodyPr/>
        <a:lstStyle/>
        <a:p>
          <a:endParaRPr lang="en-US" sz="500"/>
        </a:p>
      </dgm:t>
    </dgm:pt>
    <dgm:pt modelId="{A2E939AB-7205-4140-9165-5D926F5ABC79}">
      <dgm:prSet phldrT="[Text]" custT="1"/>
      <dgm:spPr/>
      <dgm:t>
        <a:bodyPr/>
        <a:lstStyle/>
        <a:p>
          <a:r>
            <a:rPr lang="en-US" sz="1100" dirty="0"/>
            <a:t>4 </a:t>
          </a:r>
          <a:r>
            <a:rPr lang="ru-RU" sz="1100" b="0" i="0" u="none" dirty="0" err="1"/>
            <a:t>Якщо</a:t>
          </a:r>
          <a:r>
            <a:rPr lang="ru-RU" sz="1100" b="0" i="0" u="none" dirty="0"/>
            <a:t> </a:t>
          </a:r>
          <a:r>
            <a:rPr lang="ru-RU" sz="1100" b="0" i="0" u="none" dirty="0" err="1"/>
            <a:t>потрібні</a:t>
          </a:r>
          <a:r>
            <a:rPr lang="ru-RU" sz="1100" b="0" i="0" u="none" dirty="0"/>
            <a:t> </a:t>
          </a:r>
          <a:r>
            <a:rPr lang="ru-RU" sz="1100" b="0" i="0" u="none" dirty="0" err="1"/>
            <a:t>масштабні</a:t>
          </a:r>
          <a:r>
            <a:rPr lang="ru-RU" sz="1100" b="0" i="0" u="none" dirty="0"/>
            <a:t> </a:t>
          </a:r>
          <a:r>
            <a:rPr lang="ru-RU" sz="1100" b="0" i="0" u="none" dirty="0" err="1"/>
            <a:t>або</a:t>
          </a:r>
          <a:r>
            <a:rPr lang="ru-RU" sz="1100" b="0" i="0" u="none" dirty="0"/>
            <a:t> </a:t>
          </a:r>
          <a:r>
            <a:rPr lang="ru-RU" sz="1100" b="0" i="0" u="none" dirty="0" err="1"/>
            <a:t>складні</a:t>
          </a:r>
          <a:r>
            <a:rPr lang="ru-RU" sz="1100" b="0" i="0" u="none" dirty="0"/>
            <a:t> </a:t>
          </a:r>
          <a:r>
            <a:rPr lang="ru-RU" sz="1100" b="0" i="0" u="none" dirty="0" err="1"/>
            <a:t>розслідування</a:t>
          </a:r>
          <a:r>
            <a:rPr lang="ru-RU" sz="1100" b="0" i="0" u="none" dirty="0"/>
            <a:t>, </a:t>
          </a:r>
          <a:r>
            <a:rPr lang="ru-RU" sz="1100" b="0" i="0" u="none" dirty="0" err="1"/>
            <a:t>чи</a:t>
          </a:r>
          <a:r>
            <a:rPr lang="ru-RU" sz="1100" b="0" i="0" u="none" dirty="0"/>
            <a:t> </a:t>
          </a:r>
          <a:r>
            <a:rPr lang="ru-RU" sz="1100" b="0" i="0" u="none" dirty="0" err="1"/>
            <a:t>є</a:t>
          </a:r>
          <a:r>
            <a:rPr lang="ru-RU" sz="1100" b="0" i="0" u="none" dirty="0"/>
            <a:t> доступ до </a:t>
          </a:r>
          <a:r>
            <a:rPr lang="ru-RU" sz="1100" b="0" i="0" u="none" dirty="0" err="1"/>
            <a:t>незалежних</a:t>
          </a:r>
          <a:r>
            <a:rPr lang="ru-RU" sz="1100" b="0" i="0" u="none" dirty="0"/>
            <a:t> </a:t>
          </a:r>
          <a:r>
            <a:rPr lang="ru-RU" sz="1100" b="0" i="0" u="none" dirty="0" err="1"/>
            <a:t>антикорупційних</a:t>
          </a:r>
          <a:r>
            <a:rPr lang="ru-RU" sz="1100" b="0" i="0" u="none" dirty="0"/>
            <a:t> </a:t>
          </a:r>
          <a:r>
            <a:rPr lang="ru-RU" sz="1100" b="0" i="0" u="none" dirty="0" err="1"/>
            <a:t>чи</a:t>
          </a:r>
          <a:r>
            <a:rPr lang="ru-RU" sz="1100" b="0" i="0" u="none" dirty="0"/>
            <a:t> </a:t>
          </a:r>
          <a:r>
            <a:rPr lang="ru-RU" sz="1100" b="0" i="0" u="none" dirty="0" err="1"/>
            <a:t>слідчих</a:t>
          </a:r>
          <a:r>
            <a:rPr lang="ru-RU" sz="1100" b="0" i="0" u="none" dirty="0"/>
            <a:t> </a:t>
          </a:r>
          <a:r>
            <a:rPr lang="ru-RU" sz="1100" b="0" i="0" u="none" dirty="0" err="1"/>
            <a:t>органів</a:t>
          </a:r>
          <a:r>
            <a:rPr lang="ru-RU" sz="1100" b="0" i="0" u="none" dirty="0"/>
            <a:t>?</a:t>
          </a:r>
          <a:endParaRPr lang="en-US" sz="1100" dirty="0"/>
        </a:p>
      </dgm:t>
    </dgm:pt>
    <dgm:pt modelId="{214B3537-620E-453D-B9E0-F2248EBE7B2C}" type="parTrans" cxnId="{E090F264-7C49-464F-BFD0-5AC1BF156BD9}">
      <dgm:prSet/>
      <dgm:spPr/>
      <dgm:t>
        <a:bodyPr/>
        <a:lstStyle/>
        <a:p>
          <a:endParaRPr lang="en-US" sz="1800"/>
        </a:p>
      </dgm:t>
    </dgm:pt>
    <dgm:pt modelId="{DC36F525-F65C-4C0C-B0AD-A031B3A3D517}" type="sibTrans" cxnId="{E090F264-7C49-464F-BFD0-5AC1BF156BD9}">
      <dgm:prSet custT="1"/>
      <dgm:spPr/>
      <dgm:t>
        <a:bodyPr/>
        <a:lstStyle/>
        <a:p>
          <a:endParaRPr lang="en-US" sz="500"/>
        </a:p>
      </dgm:t>
    </dgm:pt>
    <dgm:pt modelId="{9D8AB4B7-D49A-4CBC-94BE-90462F188C09}">
      <dgm:prSet phldrT="[Text]" custT="1"/>
      <dgm:spPr/>
      <dgm:t>
        <a:bodyPr/>
        <a:lstStyle/>
        <a:p>
          <a:r>
            <a:rPr lang="en-US" sz="1100" dirty="0"/>
            <a:t>5 </a:t>
          </a:r>
          <a:r>
            <a:rPr lang="ru-RU" sz="1100" b="0" i="0" u="none" dirty="0" err="1"/>
            <a:t>Чи</a:t>
          </a:r>
          <a:r>
            <a:rPr lang="ru-RU" sz="1100" b="0" i="0" u="none" dirty="0"/>
            <a:t> </a:t>
          </a:r>
          <a:r>
            <a:rPr lang="ru-RU" sz="1100" b="0" i="0" u="none" dirty="0" err="1"/>
            <a:t>проводяться</a:t>
          </a:r>
          <a:r>
            <a:rPr lang="ru-RU" sz="1100" b="0" i="0" u="none" dirty="0"/>
            <a:t> </a:t>
          </a:r>
          <a:r>
            <a:rPr lang="ru-RU" sz="1100" b="0" i="0" u="none" dirty="0" err="1"/>
            <a:t>розслідування</a:t>
          </a:r>
          <a:r>
            <a:rPr lang="ru-RU" sz="1100" b="0" i="0" u="none" dirty="0"/>
            <a:t> на </a:t>
          </a:r>
          <a:r>
            <a:rPr lang="ru-RU" sz="1100" b="0" i="0" u="none" dirty="0" err="1"/>
            <a:t>незалежній</a:t>
          </a:r>
          <a:r>
            <a:rPr lang="ru-RU" sz="1100" b="0" i="0" u="none" dirty="0"/>
            <a:t> </a:t>
          </a:r>
          <a:r>
            <a:rPr lang="ru-RU" sz="1100" b="0" i="0" u="none" dirty="0" err="1"/>
            <a:t>основі</a:t>
          </a:r>
          <a:r>
            <a:rPr lang="ru-RU" sz="1100" b="0" i="0" u="none" dirty="0"/>
            <a:t>, без </a:t>
          </a:r>
          <a:r>
            <a:rPr lang="ru-RU" sz="1100" b="0" i="0" u="none" dirty="0" err="1"/>
            <a:t>взаємного</a:t>
          </a:r>
          <a:r>
            <a:rPr lang="ru-RU" sz="1100" b="0" i="0" u="none" dirty="0"/>
            <a:t> </a:t>
          </a:r>
          <a:r>
            <a:rPr lang="ru-RU" sz="1100" b="0" i="0" u="none" dirty="0" err="1"/>
            <a:t>впливу</a:t>
          </a:r>
          <a:r>
            <a:rPr lang="ru-RU" sz="1100" b="0" i="0" u="none" dirty="0"/>
            <a:t> </a:t>
          </a:r>
          <a:r>
            <a:rPr lang="ru-RU" sz="1100" b="0" i="0" u="none" dirty="0" err="1"/>
            <a:t>між</a:t>
          </a:r>
          <a:r>
            <a:rPr lang="ru-RU" sz="1100" b="0" i="0" u="none" dirty="0"/>
            <a:t> </a:t>
          </a:r>
          <a:r>
            <a:rPr lang="ru-RU" sz="1100" b="0" i="0" u="none" dirty="0" err="1"/>
            <a:t>слідчими</a:t>
          </a:r>
          <a:r>
            <a:rPr lang="ru-RU" sz="1100" b="0" i="0" u="none" dirty="0"/>
            <a:t> та </a:t>
          </a:r>
          <a:r>
            <a:rPr lang="ru-RU" sz="1100" b="0" i="0" u="none" dirty="0" err="1"/>
            <a:t>працівниками</a:t>
          </a:r>
          <a:r>
            <a:rPr lang="ru-RU" sz="1100" b="0" i="0" u="none" dirty="0"/>
            <a:t>?</a:t>
          </a:r>
          <a:endParaRPr lang="en-US" sz="1100" dirty="0"/>
        </a:p>
      </dgm:t>
    </dgm:pt>
    <dgm:pt modelId="{00BD1056-2430-4AE3-9A43-4BFD7E42A87A}" type="parTrans" cxnId="{A39BAD10-2478-4A6D-9C53-B3AAE1AEFE31}">
      <dgm:prSet/>
      <dgm:spPr/>
      <dgm:t>
        <a:bodyPr/>
        <a:lstStyle/>
        <a:p>
          <a:endParaRPr lang="en-US" sz="1800"/>
        </a:p>
      </dgm:t>
    </dgm:pt>
    <dgm:pt modelId="{73FC2092-05CD-4FCA-A79B-71F0FE8307AF}" type="sibTrans" cxnId="{A39BAD10-2478-4A6D-9C53-B3AAE1AEFE31}">
      <dgm:prSet custT="1"/>
      <dgm:spPr/>
      <dgm:t>
        <a:bodyPr/>
        <a:lstStyle/>
        <a:p>
          <a:endParaRPr lang="en-US" sz="1800"/>
        </a:p>
      </dgm:t>
    </dgm:pt>
    <dgm:pt modelId="{6736B9E8-85BD-46DB-85C2-F9931A7DA855}">
      <dgm:prSet phldrT="[Text]" custT="1"/>
      <dgm:spPr/>
      <dgm:t>
        <a:bodyPr/>
        <a:lstStyle/>
        <a:p>
          <a:r>
            <a:rPr lang="en-US" sz="1100" dirty="0"/>
            <a:t>6 </a:t>
          </a:r>
          <a:r>
            <a:rPr lang="ru-RU" sz="1100" b="0" i="0" u="none" dirty="0" err="1"/>
            <a:t>Чи</a:t>
          </a:r>
          <a:r>
            <a:rPr lang="ru-RU" sz="1100" b="0" i="0" u="none" dirty="0"/>
            <a:t> </a:t>
          </a:r>
          <a:r>
            <a:rPr lang="ru-RU" sz="1100" b="0" i="0" u="none" dirty="0" err="1"/>
            <a:t>зберігається</a:t>
          </a:r>
          <a:r>
            <a:rPr lang="ru-RU" sz="1100" b="0" i="0" u="none" dirty="0"/>
            <a:t> </a:t>
          </a:r>
          <a:r>
            <a:rPr lang="ru-RU" sz="1100" b="0" i="0" u="none" dirty="0" err="1"/>
            <a:t>процедурна</a:t>
          </a:r>
          <a:r>
            <a:rPr lang="ru-RU" sz="1100" b="0" i="0" u="none" dirty="0"/>
            <a:t> </a:t>
          </a:r>
          <a:r>
            <a:rPr lang="ru-RU" sz="1100" b="0" i="0" u="none" dirty="0" err="1"/>
            <a:t>справедливість</a:t>
          </a:r>
          <a:r>
            <a:rPr lang="ru-RU" sz="1100" b="0" i="0" u="none" dirty="0"/>
            <a:t> на </a:t>
          </a:r>
          <a:r>
            <a:rPr lang="ru-RU" sz="1100" b="0" i="0" u="none" dirty="0" err="1"/>
            <a:t>всіх</a:t>
          </a:r>
          <a:r>
            <a:rPr lang="ru-RU" sz="1100" b="0" i="0" u="none" dirty="0"/>
            <a:t> </a:t>
          </a:r>
          <a:r>
            <a:rPr lang="ru-RU" sz="1100" b="0" i="0" u="none" dirty="0" err="1"/>
            <a:t>етапах</a:t>
          </a:r>
          <a:r>
            <a:rPr lang="ru-RU" sz="1100" b="0" i="0" u="none" dirty="0"/>
            <a:t> </a:t>
          </a:r>
          <a:r>
            <a:rPr lang="ru-RU" sz="1100" b="0" i="0" u="none" dirty="0" err="1"/>
            <a:t>розслідування</a:t>
          </a:r>
          <a:r>
            <a:rPr lang="ru-RU" sz="1100" b="0" i="0" u="none" dirty="0"/>
            <a:t>?</a:t>
          </a:r>
          <a:endParaRPr lang="en-US" sz="1100" dirty="0"/>
        </a:p>
      </dgm:t>
    </dgm:pt>
    <dgm:pt modelId="{DB4815D7-B235-4242-9F8B-FCCD7697069B}" type="parTrans" cxnId="{942BE891-6B4A-4BC6-9F97-F23C782EBB0E}">
      <dgm:prSet/>
      <dgm:spPr/>
      <dgm:t>
        <a:bodyPr/>
        <a:lstStyle/>
        <a:p>
          <a:endParaRPr lang="en-US" sz="1400"/>
        </a:p>
      </dgm:t>
    </dgm:pt>
    <dgm:pt modelId="{15DD337B-2BB1-4AE5-953D-21A3A5BF6BFE}" type="sibTrans" cxnId="{942BE891-6B4A-4BC6-9F97-F23C782EBB0E}">
      <dgm:prSet custT="1"/>
      <dgm:spPr/>
      <dgm:t>
        <a:bodyPr/>
        <a:lstStyle/>
        <a:p>
          <a:endParaRPr lang="en-US" sz="300"/>
        </a:p>
      </dgm:t>
    </dgm:pt>
    <dgm:pt modelId="{E3A92B96-F904-4679-82A4-9278A0DDAE4E}">
      <dgm:prSet phldrT="[Text]" custT="1"/>
      <dgm:spPr/>
      <dgm:t>
        <a:bodyPr/>
        <a:lstStyle/>
        <a:p>
          <a:r>
            <a:rPr lang="en-US" sz="1100" dirty="0"/>
            <a:t>7 </a:t>
          </a:r>
          <a:r>
            <a:rPr lang="ru-RU" sz="1100" b="0" i="0" u="none" dirty="0" err="1"/>
            <a:t>Чи</a:t>
          </a:r>
          <a:r>
            <a:rPr lang="ru-RU" sz="1100" b="0" i="0" u="none" dirty="0"/>
            <a:t> </a:t>
          </a:r>
          <a:r>
            <a:rPr lang="ru-RU" sz="1100" b="0" i="0" u="none" dirty="0" err="1"/>
            <a:t>передбачена</a:t>
          </a:r>
          <a:r>
            <a:rPr lang="ru-RU" sz="1100" b="0" i="0" u="none" dirty="0"/>
            <a:t> </a:t>
          </a:r>
          <a:r>
            <a:rPr lang="ru-RU" sz="1100" b="0" i="0" u="none" dirty="0" err="1"/>
            <a:t>формалізована</a:t>
          </a:r>
          <a:r>
            <a:rPr lang="ru-RU" sz="1100" b="0" i="0" u="none" dirty="0"/>
            <a:t> </a:t>
          </a:r>
          <a:r>
            <a:rPr lang="ru-RU" sz="1100" b="0" i="0" u="none" dirty="0" err="1"/>
            <a:t>дисциплінарна</a:t>
          </a:r>
          <a:r>
            <a:rPr lang="ru-RU" sz="1100" b="0" i="0" u="none" dirty="0"/>
            <a:t> процедура для </a:t>
          </a:r>
          <a:r>
            <a:rPr lang="ru-RU" sz="1100" b="0" i="0" u="none" dirty="0" err="1"/>
            <a:t>вжиття</a:t>
          </a:r>
          <a:r>
            <a:rPr lang="ru-RU" sz="1100" b="0" i="0" u="none" dirty="0"/>
            <a:t> </a:t>
          </a:r>
          <a:r>
            <a:rPr lang="ru-RU" sz="1100" b="0" i="0" u="none" dirty="0" err="1"/>
            <a:t>заходів</a:t>
          </a:r>
          <a:r>
            <a:rPr lang="ru-RU" sz="1100" b="0" i="0" u="none" dirty="0"/>
            <a:t> за </a:t>
          </a:r>
          <a:r>
            <a:rPr lang="ru-RU" sz="1100" b="0" i="0" u="none" dirty="0" err="1"/>
            <a:t>підсумками</a:t>
          </a:r>
          <a:r>
            <a:rPr lang="ru-RU" sz="1100" b="0" i="0" u="none" dirty="0"/>
            <a:t> </a:t>
          </a:r>
          <a:r>
            <a:rPr lang="ru-RU" sz="1100" b="0" i="0" u="none" dirty="0" err="1"/>
            <a:t>розслідування</a:t>
          </a:r>
          <a:r>
            <a:rPr lang="ru-RU" sz="1100" b="0" i="0" u="none" dirty="0"/>
            <a:t>?</a:t>
          </a:r>
          <a:endParaRPr lang="en-US" sz="1100" dirty="0"/>
        </a:p>
      </dgm:t>
    </dgm:pt>
    <dgm:pt modelId="{1AF5A245-A03C-4985-80F3-903004531B3A}" type="parTrans" cxnId="{6029794A-3147-446E-AC12-8B45291F7054}">
      <dgm:prSet/>
      <dgm:spPr/>
      <dgm:t>
        <a:bodyPr/>
        <a:lstStyle/>
        <a:p>
          <a:endParaRPr lang="en-US" sz="1400"/>
        </a:p>
      </dgm:t>
    </dgm:pt>
    <dgm:pt modelId="{58B361B4-D0FB-40D4-A4AC-645643BF6BB0}" type="sibTrans" cxnId="{6029794A-3147-446E-AC12-8B45291F7054}">
      <dgm:prSet custT="1"/>
      <dgm:spPr/>
      <dgm:t>
        <a:bodyPr/>
        <a:lstStyle/>
        <a:p>
          <a:endParaRPr lang="en-US" sz="300"/>
        </a:p>
      </dgm:t>
    </dgm:pt>
    <dgm:pt modelId="{E1772AE5-82A3-44F9-847C-2EA8881DF956}">
      <dgm:prSet phldrT="[Text]" custT="1"/>
      <dgm:spPr/>
      <dgm:t>
        <a:bodyPr/>
        <a:lstStyle/>
        <a:p>
          <a:r>
            <a:rPr lang="en-US" sz="1100" dirty="0"/>
            <a:t>8 </a:t>
          </a:r>
          <a:r>
            <a:rPr lang="ru-RU" sz="1100" b="0" i="0" u="none" dirty="0" err="1"/>
            <a:t>Чи</a:t>
          </a:r>
          <a:r>
            <a:rPr lang="ru-RU" sz="1100" b="0" i="0" u="none" dirty="0"/>
            <a:t> </a:t>
          </a:r>
          <a:r>
            <a:rPr lang="ru-RU" sz="1100" b="0" i="0" u="none" dirty="0" err="1"/>
            <a:t>аналізуються</a:t>
          </a:r>
          <a:r>
            <a:rPr lang="ru-RU" sz="1100" b="0" i="0" u="none" dirty="0"/>
            <a:t> </a:t>
          </a:r>
          <a:r>
            <a:rPr lang="ru-RU" sz="1100" b="0" i="0" u="none" dirty="0" err="1"/>
            <a:t>дані</a:t>
          </a:r>
          <a:r>
            <a:rPr lang="ru-RU" sz="1100" b="0" i="0" u="none" dirty="0"/>
            <a:t> </a:t>
          </a:r>
          <a:r>
            <a:rPr lang="ru-RU" sz="1100" b="0" i="0" u="none" dirty="0" err="1"/>
            <a:t>розслідувань</a:t>
          </a:r>
          <a:r>
            <a:rPr lang="ru-RU" sz="1100" b="0" i="0" u="none" dirty="0"/>
            <a:t> для </a:t>
          </a:r>
          <a:r>
            <a:rPr lang="ru-RU" sz="1100" b="0" i="0" u="none" dirty="0" err="1"/>
            <a:t>виявлення</a:t>
          </a:r>
          <a:r>
            <a:rPr lang="ru-RU" sz="1100" b="0" i="0" u="none" dirty="0"/>
            <a:t> </a:t>
          </a:r>
          <a:r>
            <a:rPr lang="ru-RU" sz="1100" b="0" i="0" u="none" dirty="0" err="1"/>
            <a:t>тенденцій</a:t>
          </a:r>
          <a:r>
            <a:rPr lang="ru-RU" sz="1100" b="0" i="0" u="none" dirty="0"/>
            <a:t>, </a:t>
          </a:r>
          <a:r>
            <a:rPr lang="ru-RU" sz="1100" b="0" i="0" u="none" dirty="0" err="1"/>
            <a:t>вразливостей</a:t>
          </a:r>
          <a:r>
            <a:rPr lang="ru-RU" sz="1100" b="0" i="0" u="none" dirty="0"/>
            <a:t> та </a:t>
          </a:r>
          <a:r>
            <a:rPr lang="ru-RU" sz="1100" b="0" i="0" u="none" dirty="0" err="1"/>
            <a:t>можливостей</a:t>
          </a:r>
          <a:r>
            <a:rPr lang="ru-RU" sz="1100" b="0" i="0" u="none" dirty="0"/>
            <a:t> для </a:t>
          </a:r>
          <a:r>
            <a:rPr lang="ru-RU" sz="1100" b="0" i="0" u="none" dirty="0" err="1"/>
            <a:t>покращення</a:t>
          </a:r>
          <a:r>
            <a:rPr lang="ru-RU" sz="1100" b="0" i="0" u="none" dirty="0"/>
            <a:t>? (</a:t>
          </a:r>
          <a:r>
            <a:rPr lang="ru-RU" sz="1100" b="0" i="0" u="none" dirty="0" err="1"/>
            <a:t>наприклад</a:t>
          </a:r>
          <a:r>
            <a:rPr lang="ru-RU" sz="1100" b="0" i="0" u="none" dirty="0"/>
            <a:t>, для </a:t>
          </a:r>
          <a:r>
            <a:rPr lang="ru-RU" sz="1100" b="0" i="0" u="none" dirty="0" err="1"/>
            <a:t>періодичних</a:t>
          </a:r>
          <a:r>
            <a:rPr lang="ru-RU" sz="1100" b="0" i="0" u="none" dirty="0"/>
            <a:t> </a:t>
          </a:r>
          <a:r>
            <a:rPr lang="ru-RU" sz="1100" b="0" i="0" u="none" dirty="0" err="1"/>
            <a:t>звітів</a:t>
          </a:r>
          <a:r>
            <a:rPr lang="ru-RU" sz="1100" b="0" i="0" u="none" dirty="0"/>
            <a:t> про </a:t>
          </a:r>
          <a:r>
            <a:rPr lang="ru-RU" sz="1100" b="0" i="0" u="none" dirty="0" err="1"/>
            <a:t>результати</a:t>
          </a:r>
          <a:r>
            <a:rPr lang="ru-RU" sz="1100" b="0" i="0" u="none" dirty="0"/>
            <a:t> </a:t>
          </a:r>
          <a:r>
            <a:rPr lang="ru-RU" sz="1100" b="0" i="0" u="none" dirty="0" err="1"/>
            <a:t>розслідувань</a:t>
          </a:r>
          <a:r>
            <a:rPr lang="ru-RU" sz="1100" b="0" i="0" u="none" dirty="0"/>
            <a:t>, </a:t>
          </a:r>
          <a:r>
            <a:rPr lang="ru-RU" sz="1100" b="0" i="0" u="none" dirty="0" err="1"/>
            <a:t>аудитів</a:t>
          </a:r>
          <a:r>
            <a:rPr lang="ru-RU" sz="1100" b="0" i="0" u="none" dirty="0"/>
            <a:t>, </a:t>
          </a:r>
          <a:r>
            <a:rPr lang="ru-RU" sz="1100" b="0" i="0" u="none" dirty="0" err="1"/>
            <a:t>трендів</a:t>
          </a:r>
          <a:r>
            <a:rPr lang="ru-RU" sz="1100" b="0" i="0" u="none" dirty="0"/>
            <a:t> </a:t>
          </a:r>
          <a:r>
            <a:rPr lang="ru-RU" sz="1100" b="0" i="0" u="none" dirty="0" err="1"/>
            <a:t>тощо</a:t>
          </a:r>
          <a:r>
            <a:rPr lang="ru-RU" sz="1100" b="0" i="0" u="none" dirty="0"/>
            <a:t>)</a:t>
          </a:r>
          <a:endParaRPr lang="en-US" sz="1100" dirty="0"/>
        </a:p>
      </dgm:t>
    </dgm:pt>
    <dgm:pt modelId="{DB27A828-3E4A-4B9B-B323-3EF6CE5D0417}" type="parTrans" cxnId="{FCD9E41F-8227-40B7-B586-AD1DF0EC9CE7}">
      <dgm:prSet/>
      <dgm:spPr/>
      <dgm:t>
        <a:bodyPr/>
        <a:lstStyle/>
        <a:p>
          <a:endParaRPr lang="en-US" sz="1400"/>
        </a:p>
      </dgm:t>
    </dgm:pt>
    <dgm:pt modelId="{E28BA038-4350-48A4-A76B-D4EB08E7D9F6}" type="sibTrans" cxnId="{FCD9E41F-8227-40B7-B586-AD1DF0EC9CE7}">
      <dgm:prSet/>
      <dgm:spPr/>
      <dgm:t>
        <a:bodyPr/>
        <a:lstStyle/>
        <a:p>
          <a:endParaRPr lang="en-US" sz="1400"/>
        </a:p>
      </dgm:t>
    </dgm:pt>
    <dgm:pt modelId="{A9AD82D9-984A-4D03-8A5F-A2026557D711}" type="pres">
      <dgm:prSet presAssocID="{82706EA3-01D0-4729-8223-1A29EC60F176}" presName="Name0" presStyleCnt="0">
        <dgm:presLayoutVars>
          <dgm:dir/>
          <dgm:resizeHandles val="exact"/>
        </dgm:presLayoutVars>
      </dgm:prSet>
      <dgm:spPr/>
    </dgm:pt>
    <dgm:pt modelId="{701E825A-49BB-4AE2-86E3-4619EC845B68}" type="pres">
      <dgm:prSet presAssocID="{C5C1434E-8D1F-49FB-9EAC-309A9DA0FBD3}" presName="node" presStyleLbl="node1" presStyleIdx="0" presStyleCnt="8">
        <dgm:presLayoutVars>
          <dgm:bulletEnabled val="1"/>
        </dgm:presLayoutVars>
      </dgm:prSet>
      <dgm:spPr/>
    </dgm:pt>
    <dgm:pt modelId="{998DBE80-004D-40C1-8679-74A96C6D2A67}" type="pres">
      <dgm:prSet presAssocID="{A61C3852-CBAD-4508-84D9-B8CF391043FA}" presName="sibTrans" presStyleLbl="sibTrans1D1" presStyleIdx="0" presStyleCnt="7"/>
      <dgm:spPr/>
    </dgm:pt>
    <dgm:pt modelId="{2244ABB3-8269-49AA-B624-F611A86C7960}" type="pres">
      <dgm:prSet presAssocID="{A61C3852-CBAD-4508-84D9-B8CF391043FA}" presName="connectorText" presStyleLbl="sibTrans1D1" presStyleIdx="0" presStyleCnt="7"/>
      <dgm:spPr/>
    </dgm:pt>
    <dgm:pt modelId="{2073763C-4F20-40D7-B187-BDD8E432C779}" type="pres">
      <dgm:prSet presAssocID="{45C0AE00-47D7-4207-AD1D-8178F67F5012}" presName="node" presStyleLbl="node1" presStyleIdx="1" presStyleCnt="8">
        <dgm:presLayoutVars>
          <dgm:bulletEnabled val="1"/>
        </dgm:presLayoutVars>
      </dgm:prSet>
      <dgm:spPr/>
    </dgm:pt>
    <dgm:pt modelId="{D6CA7F02-AB9F-478D-81E1-2163E23601C0}" type="pres">
      <dgm:prSet presAssocID="{6BE0B330-A9DE-449C-96BB-53E1FE2460CE}" presName="sibTrans" presStyleLbl="sibTrans1D1" presStyleIdx="1" presStyleCnt="7"/>
      <dgm:spPr/>
    </dgm:pt>
    <dgm:pt modelId="{F9C39494-4F18-47AF-B2EF-609BF133ABF5}" type="pres">
      <dgm:prSet presAssocID="{6BE0B330-A9DE-449C-96BB-53E1FE2460CE}" presName="connectorText" presStyleLbl="sibTrans1D1" presStyleIdx="1" presStyleCnt="7"/>
      <dgm:spPr/>
    </dgm:pt>
    <dgm:pt modelId="{6D1B6606-1204-44FC-A2F8-5E11C326E71B}" type="pres">
      <dgm:prSet presAssocID="{06D41379-A3A0-40CD-9301-B3DCF07C08B9}" presName="node" presStyleLbl="node1" presStyleIdx="2" presStyleCnt="8">
        <dgm:presLayoutVars>
          <dgm:bulletEnabled val="1"/>
        </dgm:presLayoutVars>
      </dgm:prSet>
      <dgm:spPr/>
    </dgm:pt>
    <dgm:pt modelId="{ED81CAC9-D69B-48DE-B898-258984273DDD}" type="pres">
      <dgm:prSet presAssocID="{EDB776C2-799C-4851-BCA5-140BA178A23A}" presName="sibTrans" presStyleLbl="sibTrans1D1" presStyleIdx="2" presStyleCnt="7"/>
      <dgm:spPr/>
    </dgm:pt>
    <dgm:pt modelId="{862F60CE-EBF0-452D-B33C-DC2F23FFAC11}" type="pres">
      <dgm:prSet presAssocID="{EDB776C2-799C-4851-BCA5-140BA178A23A}" presName="connectorText" presStyleLbl="sibTrans1D1" presStyleIdx="2" presStyleCnt="7"/>
      <dgm:spPr/>
    </dgm:pt>
    <dgm:pt modelId="{72B0D116-A6D3-4C8E-9E13-BBB2B780BD9F}" type="pres">
      <dgm:prSet presAssocID="{A2E939AB-7205-4140-9165-5D926F5ABC79}" presName="node" presStyleLbl="node1" presStyleIdx="3" presStyleCnt="8">
        <dgm:presLayoutVars>
          <dgm:bulletEnabled val="1"/>
        </dgm:presLayoutVars>
      </dgm:prSet>
      <dgm:spPr/>
    </dgm:pt>
    <dgm:pt modelId="{3876C675-41EA-4F3B-B7AA-6EDB7D5E84D0}" type="pres">
      <dgm:prSet presAssocID="{DC36F525-F65C-4C0C-B0AD-A031B3A3D517}" presName="sibTrans" presStyleLbl="sibTrans1D1" presStyleIdx="3" presStyleCnt="7"/>
      <dgm:spPr/>
    </dgm:pt>
    <dgm:pt modelId="{6338C624-F674-4D34-9674-EFF5291D8049}" type="pres">
      <dgm:prSet presAssocID="{DC36F525-F65C-4C0C-B0AD-A031B3A3D517}" presName="connectorText" presStyleLbl="sibTrans1D1" presStyleIdx="3" presStyleCnt="7"/>
      <dgm:spPr/>
    </dgm:pt>
    <dgm:pt modelId="{D5DC29C1-E991-411A-A691-944644CC84C8}" type="pres">
      <dgm:prSet presAssocID="{9D8AB4B7-D49A-4CBC-94BE-90462F188C09}" presName="node" presStyleLbl="node1" presStyleIdx="4" presStyleCnt="8" custScaleX="108866">
        <dgm:presLayoutVars>
          <dgm:bulletEnabled val="1"/>
        </dgm:presLayoutVars>
      </dgm:prSet>
      <dgm:spPr/>
    </dgm:pt>
    <dgm:pt modelId="{59E995DD-874D-4D65-83C7-AE9892CE2063}" type="pres">
      <dgm:prSet presAssocID="{73FC2092-05CD-4FCA-A79B-71F0FE8307AF}" presName="sibTrans" presStyleLbl="sibTrans1D1" presStyleIdx="4" presStyleCnt="7"/>
      <dgm:spPr/>
    </dgm:pt>
    <dgm:pt modelId="{00A69C1E-4D00-4F83-9D4E-7ADE9647E620}" type="pres">
      <dgm:prSet presAssocID="{73FC2092-05CD-4FCA-A79B-71F0FE8307AF}" presName="connectorText" presStyleLbl="sibTrans1D1" presStyleIdx="4" presStyleCnt="7"/>
      <dgm:spPr/>
    </dgm:pt>
    <dgm:pt modelId="{90B73754-69FB-4402-ADEE-727DFDF76614}" type="pres">
      <dgm:prSet presAssocID="{6736B9E8-85BD-46DB-85C2-F9931A7DA855}" presName="node" presStyleLbl="node1" presStyleIdx="5" presStyleCnt="8">
        <dgm:presLayoutVars>
          <dgm:bulletEnabled val="1"/>
        </dgm:presLayoutVars>
      </dgm:prSet>
      <dgm:spPr/>
    </dgm:pt>
    <dgm:pt modelId="{4DA54C02-3FA6-4CA8-B04C-2A092840D924}" type="pres">
      <dgm:prSet presAssocID="{15DD337B-2BB1-4AE5-953D-21A3A5BF6BFE}" presName="sibTrans" presStyleLbl="sibTrans1D1" presStyleIdx="5" presStyleCnt="7"/>
      <dgm:spPr/>
    </dgm:pt>
    <dgm:pt modelId="{C6D1C9CF-8B6F-49E7-89E6-91485C8348C2}" type="pres">
      <dgm:prSet presAssocID="{15DD337B-2BB1-4AE5-953D-21A3A5BF6BFE}" presName="connectorText" presStyleLbl="sibTrans1D1" presStyleIdx="5" presStyleCnt="7"/>
      <dgm:spPr/>
    </dgm:pt>
    <dgm:pt modelId="{0AE23001-1582-4847-BA19-C842AD36EEDA}" type="pres">
      <dgm:prSet presAssocID="{E3A92B96-F904-4679-82A4-9278A0DDAE4E}" presName="node" presStyleLbl="node1" presStyleIdx="6" presStyleCnt="8">
        <dgm:presLayoutVars>
          <dgm:bulletEnabled val="1"/>
        </dgm:presLayoutVars>
      </dgm:prSet>
      <dgm:spPr/>
    </dgm:pt>
    <dgm:pt modelId="{A4851EE8-CA51-496F-9556-658ADA485FD8}" type="pres">
      <dgm:prSet presAssocID="{58B361B4-D0FB-40D4-A4AC-645643BF6BB0}" presName="sibTrans" presStyleLbl="sibTrans1D1" presStyleIdx="6" presStyleCnt="7"/>
      <dgm:spPr/>
    </dgm:pt>
    <dgm:pt modelId="{E965BC3F-0076-4471-82E4-686275192FC0}" type="pres">
      <dgm:prSet presAssocID="{58B361B4-D0FB-40D4-A4AC-645643BF6BB0}" presName="connectorText" presStyleLbl="sibTrans1D1" presStyleIdx="6" presStyleCnt="7"/>
      <dgm:spPr/>
    </dgm:pt>
    <dgm:pt modelId="{5DC5250D-47B7-46FB-B54F-F0F5B21486FB}" type="pres">
      <dgm:prSet presAssocID="{E1772AE5-82A3-44F9-847C-2EA8881DF956}" presName="node" presStyleLbl="node1" presStyleIdx="7" presStyleCnt="8" custScaleY="135613">
        <dgm:presLayoutVars>
          <dgm:bulletEnabled val="1"/>
        </dgm:presLayoutVars>
      </dgm:prSet>
      <dgm:spPr/>
    </dgm:pt>
  </dgm:ptLst>
  <dgm:cxnLst>
    <dgm:cxn modelId="{322FA201-43BA-411E-9674-5AF0B3198804}" type="presOf" srcId="{E1772AE5-82A3-44F9-847C-2EA8881DF956}" destId="{5DC5250D-47B7-46FB-B54F-F0F5B21486FB}" srcOrd="0" destOrd="0" presId="urn:microsoft.com/office/officeart/2005/8/layout/bProcess3"/>
    <dgm:cxn modelId="{A39BAD10-2478-4A6D-9C53-B3AAE1AEFE31}" srcId="{82706EA3-01D0-4729-8223-1A29EC60F176}" destId="{9D8AB4B7-D49A-4CBC-94BE-90462F188C09}" srcOrd="4" destOrd="0" parTransId="{00BD1056-2430-4AE3-9A43-4BFD7E42A87A}" sibTransId="{73FC2092-05CD-4FCA-A79B-71F0FE8307AF}"/>
    <dgm:cxn modelId="{BAEB3A14-9281-4F0D-B12F-DB3723FF2944}" srcId="{82706EA3-01D0-4729-8223-1A29EC60F176}" destId="{45C0AE00-47D7-4207-AD1D-8178F67F5012}" srcOrd="1" destOrd="0" parTransId="{3B0BBE7D-34F6-465A-95B8-2FC0B9B5FD25}" sibTransId="{6BE0B330-A9DE-449C-96BB-53E1FE2460CE}"/>
    <dgm:cxn modelId="{56EF601F-2641-4CA5-94D5-BC45B0C816B4}" type="presOf" srcId="{A61C3852-CBAD-4508-84D9-B8CF391043FA}" destId="{2244ABB3-8269-49AA-B624-F611A86C7960}" srcOrd="1" destOrd="0" presId="urn:microsoft.com/office/officeart/2005/8/layout/bProcess3"/>
    <dgm:cxn modelId="{FCD9E41F-8227-40B7-B586-AD1DF0EC9CE7}" srcId="{82706EA3-01D0-4729-8223-1A29EC60F176}" destId="{E1772AE5-82A3-44F9-847C-2EA8881DF956}" srcOrd="7" destOrd="0" parTransId="{DB27A828-3E4A-4B9B-B323-3EF6CE5D0417}" sibTransId="{E28BA038-4350-48A4-A76B-D4EB08E7D9F6}"/>
    <dgm:cxn modelId="{AD3E4422-F02F-49A9-A5D8-26D9F1D5D3F1}" type="presOf" srcId="{73FC2092-05CD-4FCA-A79B-71F0FE8307AF}" destId="{00A69C1E-4D00-4F83-9D4E-7ADE9647E620}" srcOrd="1" destOrd="0" presId="urn:microsoft.com/office/officeart/2005/8/layout/bProcess3"/>
    <dgm:cxn modelId="{68155623-E286-4154-92F0-A9946D810415}" type="presOf" srcId="{73FC2092-05CD-4FCA-A79B-71F0FE8307AF}" destId="{59E995DD-874D-4D65-83C7-AE9892CE2063}" srcOrd="0" destOrd="0" presId="urn:microsoft.com/office/officeart/2005/8/layout/bProcess3"/>
    <dgm:cxn modelId="{C4B6AD3D-B3AA-4C8A-A222-594255EE8A7D}" type="presOf" srcId="{E3A92B96-F904-4679-82A4-9278A0DDAE4E}" destId="{0AE23001-1582-4847-BA19-C842AD36EEDA}" srcOrd="0" destOrd="0" presId="urn:microsoft.com/office/officeart/2005/8/layout/bProcess3"/>
    <dgm:cxn modelId="{B1307048-9399-4679-8322-50CF4E8CB6A5}" srcId="{82706EA3-01D0-4729-8223-1A29EC60F176}" destId="{C5C1434E-8D1F-49FB-9EAC-309A9DA0FBD3}" srcOrd="0" destOrd="0" parTransId="{D012703F-D6C9-49FA-BEA0-A714760C9AEC}" sibTransId="{A61C3852-CBAD-4508-84D9-B8CF391043FA}"/>
    <dgm:cxn modelId="{4740C548-B6E9-4E68-A772-C2DA93797102}" type="presOf" srcId="{A61C3852-CBAD-4508-84D9-B8CF391043FA}" destId="{998DBE80-004D-40C1-8679-74A96C6D2A67}" srcOrd="0" destOrd="0" presId="urn:microsoft.com/office/officeart/2005/8/layout/bProcess3"/>
    <dgm:cxn modelId="{6029794A-3147-446E-AC12-8B45291F7054}" srcId="{82706EA3-01D0-4729-8223-1A29EC60F176}" destId="{E3A92B96-F904-4679-82A4-9278A0DDAE4E}" srcOrd="6" destOrd="0" parTransId="{1AF5A245-A03C-4985-80F3-903004531B3A}" sibTransId="{58B361B4-D0FB-40D4-A4AC-645643BF6BB0}"/>
    <dgm:cxn modelId="{56EA0555-94D4-4E28-B4A5-A05DCCB940F4}" type="presOf" srcId="{DC36F525-F65C-4C0C-B0AD-A031B3A3D517}" destId="{6338C624-F674-4D34-9674-EFF5291D8049}" srcOrd="1" destOrd="0" presId="urn:microsoft.com/office/officeart/2005/8/layout/bProcess3"/>
    <dgm:cxn modelId="{CD463255-376D-4626-9C52-7021FAD44474}" type="presOf" srcId="{9D8AB4B7-D49A-4CBC-94BE-90462F188C09}" destId="{D5DC29C1-E991-411A-A691-944644CC84C8}" srcOrd="0" destOrd="0" presId="urn:microsoft.com/office/officeart/2005/8/layout/bProcess3"/>
    <dgm:cxn modelId="{E090F264-7C49-464F-BFD0-5AC1BF156BD9}" srcId="{82706EA3-01D0-4729-8223-1A29EC60F176}" destId="{A2E939AB-7205-4140-9165-5D926F5ABC79}" srcOrd="3" destOrd="0" parTransId="{214B3537-620E-453D-B9E0-F2248EBE7B2C}" sibTransId="{DC36F525-F65C-4C0C-B0AD-A031B3A3D517}"/>
    <dgm:cxn modelId="{4F7FE367-AE31-4E4F-9DE8-7EFB51F85584}" type="presOf" srcId="{6736B9E8-85BD-46DB-85C2-F9931A7DA855}" destId="{90B73754-69FB-4402-ADEE-727DFDF76614}" srcOrd="0" destOrd="0" presId="urn:microsoft.com/office/officeart/2005/8/layout/bProcess3"/>
    <dgm:cxn modelId="{970EA96C-D964-40C1-A2B5-F23E8FC32C9F}" type="presOf" srcId="{45C0AE00-47D7-4207-AD1D-8178F67F5012}" destId="{2073763C-4F20-40D7-B187-BDD8E432C779}" srcOrd="0" destOrd="0" presId="urn:microsoft.com/office/officeart/2005/8/layout/bProcess3"/>
    <dgm:cxn modelId="{A5842876-218D-4571-B00B-397B6788EC8D}" type="presOf" srcId="{58B361B4-D0FB-40D4-A4AC-645643BF6BB0}" destId="{A4851EE8-CA51-496F-9556-658ADA485FD8}" srcOrd="0" destOrd="0" presId="urn:microsoft.com/office/officeart/2005/8/layout/bProcess3"/>
    <dgm:cxn modelId="{CD2B077D-6375-4C89-9234-E0B1825F2642}" type="presOf" srcId="{15DD337B-2BB1-4AE5-953D-21A3A5BF6BFE}" destId="{C6D1C9CF-8B6F-49E7-89E6-91485C8348C2}" srcOrd="1" destOrd="0" presId="urn:microsoft.com/office/officeart/2005/8/layout/bProcess3"/>
    <dgm:cxn modelId="{F30D0E81-04F9-4D20-B5B0-19EE7500D9A6}" type="presOf" srcId="{15DD337B-2BB1-4AE5-953D-21A3A5BF6BFE}" destId="{4DA54C02-3FA6-4CA8-B04C-2A092840D924}" srcOrd="0" destOrd="0" presId="urn:microsoft.com/office/officeart/2005/8/layout/bProcess3"/>
    <dgm:cxn modelId="{E7374985-C9A1-4909-8EF1-315F66559CCC}" type="presOf" srcId="{06D41379-A3A0-40CD-9301-B3DCF07C08B9}" destId="{6D1B6606-1204-44FC-A2F8-5E11C326E71B}" srcOrd="0" destOrd="0" presId="urn:microsoft.com/office/officeart/2005/8/layout/bProcess3"/>
    <dgm:cxn modelId="{942BE891-6B4A-4BC6-9F97-F23C782EBB0E}" srcId="{82706EA3-01D0-4729-8223-1A29EC60F176}" destId="{6736B9E8-85BD-46DB-85C2-F9931A7DA855}" srcOrd="5" destOrd="0" parTransId="{DB4815D7-B235-4242-9F8B-FCCD7697069B}" sibTransId="{15DD337B-2BB1-4AE5-953D-21A3A5BF6BFE}"/>
    <dgm:cxn modelId="{B5D7129C-8096-4F38-992E-822FFBCA78F1}" type="presOf" srcId="{DC36F525-F65C-4C0C-B0AD-A031B3A3D517}" destId="{3876C675-41EA-4F3B-B7AA-6EDB7D5E84D0}" srcOrd="0" destOrd="0" presId="urn:microsoft.com/office/officeart/2005/8/layout/bProcess3"/>
    <dgm:cxn modelId="{8ACD319E-6B26-41F1-B0F2-71AB2C0E3E55}" type="presOf" srcId="{6BE0B330-A9DE-449C-96BB-53E1FE2460CE}" destId="{D6CA7F02-AB9F-478D-81E1-2163E23601C0}" srcOrd="0" destOrd="0" presId="urn:microsoft.com/office/officeart/2005/8/layout/bProcess3"/>
    <dgm:cxn modelId="{EBEBD4A5-F1BC-41B5-95E3-ECBA37CE7208}" srcId="{82706EA3-01D0-4729-8223-1A29EC60F176}" destId="{06D41379-A3A0-40CD-9301-B3DCF07C08B9}" srcOrd="2" destOrd="0" parTransId="{D5466D54-A5D5-419D-9B41-7A6E29EAB7AE}" sibTransId="{EDB776C2-799C-4851-BCA5-140BA178A23A}"/>
    <dgm:cxn modelId="{E6DD2BA6-53E0-48A5-A794-D3E5FA2A9DA9}" type="presOf" srcId="{58B361B4-D0FB-40D4-A4AC-645643BF6BB0}" destId="{E965BC3F-0076-4471-82E4-686275192FC0}" srcOrd="1" destOrd="0" presId="urn:microsoft.com/office/officeart/2005/8/layout/bProcess3"/>
    <dgm:cxn modelId="{ACCAA5BA-41C3-481C-B5F8-843505FB291C}" type="presOf" srcId="{EDB776C2-799C-4851-BCA5-140BA178A23A}" destId="{862F60CE-EBF0-452D-B33C-DC2F23FFAC11}" srcOrd="1" destOrd="0" presId="urn:microsoft.com/office/officeart/2005/8/layout/bProcess3"/>
    <dgm:cxn modelId="{62B694C4-15A6-46F7-B32F-ACBC090B9A83}" type="presOf" srcId="{82706EA3-01D0-4729-8223-1A29EC60F176}" destId="{A9AD82D9-984A-4D03-8A5F-A2026557D711}" srcOrd="0" destOrd="0" presId="urn:microsoft.com/office/officeart/2005/8/layout/bProcess3"/>
    <dgm:cxn modelId="{698B2CE1-A46E-4E7F-A700-9A745A0D50FA}" type="presOf" srcId="{EDB776C2-799C-4851-BCA5-140BA178A23A}" destId="{ED81CAC9-D69B-48DE-B898-258984273DDD}" srcOrd="0" destOrd="0" presId="urn:microsoft.com/office/officeart/2005/8/layout/bProcess3"/>
    <dgm:cxn modelId="{C76B7BE1-3E1D-4EAB-A60F-DA76244900D7}" type="presOf" srcId="{A2E939AB-7205-4140-9165-5D926F5ABC79}" destId="{72B0D116-A6D3-4C8E-9E13-BBB2B780BD9F}" srcOrd="0" destOrd="0" presId="urn:microsoft.com/office/officeart/2005/8/layout/bProcess3"/>
    <dgm:cxn modelId="{3568C6F7-0B38-46D8-87CB-515023B4CAFA}" type="presOf" srcId="{C5C1434E-8D1F-49FB-9EAC-309A9DA0FBD3}" destId="{701E825A-49BB-4AE2-86E3-4619EC845B68}" srcOrd="0" destOrd="0" presId="urn:microsoft.com/office/officeart/2005/8/layout/bProcess3"/>
    <dgm:cxn modelId="{37BDBFFE-4712-478D-B544-1D51AEC2C173}" type="presOf" srcId="{6BE0B330-A9DE-449C-96BB-53E1FE2460CE}" destId="{F9C39494-4F18-47AF-B2EF-609BF133ABF5}" srcOrd="1" destOrd="0" presId="urn:microsoft.com/office/officeart/2005/8/layout/bProcess3"/>
    <dgm:cxn modelId="{D1F6A4EB-987C-4ADA-99D7-CDDDD0F4CFE8}" type="presParOf" srcId="{A9AD82D9-984A-4D03-8A5F-A2026557D711}" destId="{701E825A-49BB-4AE2-86E3-4619EC845B68}" srcOrd="0" destOrd="0" presId="urn:microsoft.com/office/officeart/2005/8/layout/bProcess3"/>
    <dgm:cxn modelId="{3281BB99-ECED-43FC-8315-7784410E24D7}" type="presParOf" srcId="{A9AD82D9-984A-4D03-8A5F-A2026557D711}" destId="{998DBE80-004D-40C1-8679-74A96C6D2A67}" srcOrd="1" destOrd="0" presId="urn:microsoft.com/office/officeart/2005/8/layout/bProcess3"/>
    <dgm:cxn modelId="{A59ABB0F-7CC1-4ADC-A30F-F6E2AC38D2A0}" type="presParOf" srcId="{998DBE80-004D-40C1-8679-74A96C6D2A67}" destId="{2244ABB3-8269-49AA-B624-F611A86C7960}" srcOrd="0" destOrd="0" presId="urn:microsoft.com/office/officeart/2005/8/layout/bProcess3"/>
    <dgm:cxn modelId="{B71164FF-450C-4E4B-9FAD-E19357261049}" type="presParOf" srcId="{A9AD82D9-984A-4D03-8A5F-A2026557D711}" destId="{2073763C-4F20-40D7-B187-BDD8E432C779}" srcOrd="2" destOrd="0" presId="urn:microsoft.com/office/officeart/2005/8/layout/bProcess3"/>
    <dgm:cxn modelId="{A5729592-B509-4BD2-A63A-12A00C259605}" type="presParOf" srcId="{A9AD82D9-984A-4D03-8A5F-A2026557D711}" destId="{D6CA7F02-AB9F-478D-81E1-2163E23601C0}" srcOrd="3" destOrd="0" presId="urn:microsoft.com/office/officeart/2005/8/layout/bProcess3"/>
    <dgm:cxn modelId="{251D1E38-F65E-4035-8525-B8E0424C58B8}" type="presParOf" srcId="{D6CA7F02-AB9F-478D-81E1-2163E23601C0}" destId="{F9C39494-4F18-47AF-B2EF-609BF133ABF5}" srcOrd="0" destOrd="0" presId="urn:microsoft.com/office/officeart/2005/8/layout/bProcess3"/>
    <dgm:cxn modelId="{942648E0-90B2-4E0C-8BD7-CCCEBE3A8226}" type="presParOf" srcId="{A9AD82D9-984A-4D03-8A5F-A2026557D711}" destId="{6D1B6606-1204-44FC-A2F8-5E11C326E71B}" srcOrd="4" destOrd="0" presId="urn:microsoft.com/office/officeart/2005/8/layout/bProcess3"/>
    <dgm:cxn modelId="{3266CDC7-76DD-4D04-81BE-4181E81BD56C}" type="presParOf" srcId="{A9AD82D9-984A-4D03-8A5F-A2026557D711}" destId="{ED81CAC9-D69B-48DE-B898-258984273DDD}" srcOrd="5" destOrd="0" presId="urn:microsoft.com/office/officeart/2005/8/layout/bProcess3"/>
    <dgm:cxn modelId="{403C4088-5869-4455-815F-974586DC541C}" type="presParOf" srcId="{ED81CAC9-D69B-48DE-B898-258984273DDD}" destId="{862F60CE-EBF0-452D-B33C-DC2F23FFAC11}" srcOrd="0" destOrd="0" presId="urn:microsoft.com/office/officeart/2005/8/layout/bProcess3"/>
    <dgm:cxn modelId="{3ED5D17E-71E9-4043-A1B4-058FA562E8EF}" type="presParOf" srcId="{A9AD82D9-984A-4D03-8A5F-A2026557D711}" destId="{72B0D116-A6D3-4C8E-9E13-BBB2B780BD9F}" srcOrd="6" destOrd="0" presId="urn:microsoft.com/office/officeart/2005/8/layout/bProcess3"/>
    <dgm:cxn modelId="{803293C6-F3DA-4622-876C-24328249CC4F}" type="presParOf" srcId="{A9AD82D9-984A-4D03-8A5F-A2026557D711}" destId="{3876C675-41EA-4F3B-B7AA-6EDB7D5E84D0}" srcOrd="7" destOrd="0" presId="urn:microsoft.com/office/officeart/2005/8/layout/bProcess3"/>
    <dgm:cxn modelId="{E50CBE06-181A-4E42-A515-BCDF1D54B03E}" type="presParOf" srcId="{3876C675-41EA-4F3B-B7AA-6EDB7D5E84D0}" destId="{6338C624-F674-4D34-9674-EFF5291D8049}" srcOrd="0" destOrd="0" presId="urn:microsoft.com/office/officeart/2005/8/layout/bProcess3"/>
    <dgm:cxn modelId="{F58313C9-C111-48E8-83AB-E1EB86FE1888}" type="presParOf" srcId="{A9AD82D9-984A-4D03-8A5F-A2026557D711}" destId="{D5DC29C1-E991-411A-A691-944644CC84C8}" srcOrd="8" destOrd="0" presId="urn:microsoft.com/office/officeart/2005/8/layout/bProcess3"/>
    <dgm:cxn modelId="{6C1A6EBE-36CE-4070-B12E-EFB11E6E59F5}" type="presParOf" srcId="{A9AD82D9-984A-4D03-8A5F-A2026557D711}" destId="{59E995DD-874D-4D65-83C7-AE9892CE2063}" srcOrd="9" destOrd="0" presId="urn:microsoft.com/office/officeart/2005/8/layout/bProcess3"/>
    <dgm:cxn modelId="{8570CEA1-54F7-4574-B294-453BF839E348}" type="presParOf" srcId="{59E995DD-874D-4D65-83C7-AE9892CE2063}" destId="{00A69C1E-4D00-4F83-9D4E-7ADE9647E620}" srcOrd="0" destOrd="0" presId="urn:microsoft.com/office/officeart/2005/8/layout/bProcess3"/>
    <dgm:cxn modelId="{09D33F6B-0184-45D4-900D-FCABD021BE6B}" type="presParOf" srcId="{A9AD82D9-984A-4D03-8A5F-A2026557D711}" destId="{90B73754-69FB-4402-ADEE-727DFDF76614}" srcOrd="10" destOrd="0" presId="urn:microsoft.com/office/officeart/2005/8/layout/bProcess3"/>
    <dgm:cxn modelId="{5E4E15E4-80E9-4BA2-8984-00CD713D5F6D}" type="presParOf" srcId="{A9AD82D9-984A-4D03-8A5F-A2026557D711}" destId="{4DA54C02-3FA6-4CA8-B04C-2A092840D924}" srcOrd="11" destOrd="0" presId="urn:microsoft.com/office/officeart/2005/8/layout/bProcess3"/>
    <dgm:cxn modelId="{45C0775F-792D-48E7-B907-B869D82010C8}" type="presParOf" srcId="{4DA54C02-3FA6-4CA8-B04C-2A092840D924}" destId="{C6D1C9CF-8B6F-49E7-89E6-91485C8348C2}" srcOrd="0" destOrd="0" presId="urn:microsoft.com/office/officeart/2005/8/layout/bProcess3"/>
    <dgm:cxn modelId="{874F4B8A-A6CE-4DF9-BED5-D893F0144C42}" type="presParOf" srcId="{A9AD82D9-984A-4D03-8A5F-A2026557D711}" destId="{0AE23001-1582-4847-BA19-C842AD36EEDA}" srcOrd="12" destOrd="0" presId="urn:microsoft.com/office/officeart/2005/8/layout/bProcess3"/>
    <dgm:cxn modelId="{C0586B62-AD56-4272-8AC3-83F6DED897E6}" type="presParOf" srcId="{A9AD82D9-984A-4D03-8A5F-A2026557D711}" destId="{A4851EE8-CA51-496F-9556-658ADA485FD8}" srcOrd="13" destOrd="0" presId="urn:microsoft.com/office/officeart/2005/8/layout/bProcess3"/>
    <dgm:cxn modelId="{D8E82C07-1526-49AE-88F3-0870E087CDD0}" type="presParOf" srcId="{A4851EE8-CA51-496F-9556-658ADA485FD8}" destId="{E965BC3F-0076-4471-82E4-686275192FC0}" srcOrd="0" destOrd="0" presId="urn:microsoft.com/office/officeart/2005/8/layout/bProcess3"/>
    <dgm:cxn modelId="{F103F33D-F4CA-4708-BBC5-2A5E9FA7B060}" type="presParOf" srcId="{A9AD82D9-984A-4D03-8A5F-A2026557D711}" destId="{5DC5250D-47B7-46FB-B54F-F0F5B21486FB}"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bg2">
            <a:lumMod val="90000"/>
          </a:schemeClr>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2706EA3-01D0-4729-8223-1A29EC60F17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5C1434E-8D1F-49FB-9EAC-309A9DA0FBD3}">
      <dgm:prSet phldrT="[Text]" custT="1"/>
      <dgm:spPr/>
      <dgm:t>
        <a:bodyPr/>
        <a:lstStyle/>
        <a:p>
          <a:r>
            <a:rPr lang="en-US" sz="1100" dirty="0"/>
            <a:t>1 </a:t>
          </a:r>
          <a:r>
            <a:rPr lang="ru-RU" sz="1100" b="0" i="0" u="none" dirty="0" err="1"/>
            <a:t>Чи</a:t>
          </a:r>
          <a:r>
            <a:rPr lang="ru-RU" sz="1100" b="0" i="0" u="none" dirty="0"/>
            <a:t> </a:t>
          </a:r>
          <a:r>
            <a:rPr lang="ru-RU" sz="1100" b="0" i="0" u="none" dirty="0" err="1"/>
            <a:t>існує</a:t>
          </a:r>
          <a:r>
            <a:rPr lang="ru-RU" sz="1100" b="0" i="0" u="none" dirty="0"/>
            <a:t> у вас нормативно-</a:t>
          </a:r>
          <a:r>
            <a:rPr lang="ru-RU" sz="1100" b="0" i="0" u="none" dirty="0" err="1"/>
            <a:t>правові</a:t>
          </a:r>
          <a:r>
            <a:rPr lang="ru-RU" sz="1100" b="0" i="0" u="none" dirty="0"/>
            <a:t> </a:t>
          </a:r>
          <a:r>
            <a:rPr lang="ru-RU" sz="1100" b="0" i="0" u="none" dirty="0" err="1"/>
            <a:t>акти</a:t>
          </a:r>
          <a:r>
            <a:rPr lang="ru-RU" sz="1100" b="0" i="0" u="none" dirty="0"/>
            <a:t>, </a:t>
          </a:r>
          <a:r>
            <a:rPr lang="ru-RU" sz="1100" b="0" i="0" u="none" dirty="0" err="1"/>
            <a:t>політики</a:t>
          </a:r>
          <a:r>
            <a:rPr lang="ru-RU" sz="1100" b="0" i="0" u="none" dirty="0"/>
            <a:t> та </a:t>
          </a:r>
          <a:r>
            <a:rPr lang="ru-RU" sz="1100" b="0" i="0" u="none" dirty="0" err="1"/>
            <a:t>процедурні</a:t>
          </a:r>
          <a:r>
            <a:rPr lang="ru-RU" sz="1100" b="0" i="0" u="none" dirty="0"/>
            <a:t> </a:t>
          </a:r>
          <a:r>
            <a:rPr lang="ru-RU" sz="1100" b="0" i="0" u="none" dirty="0" err="1"/>
            <a:t>документи</a:t>
          </a:r>
          <a:r>
            <a:rPr lang="ru-RU" sz="1100" b="0" i="0" u="none" dirty="0"/>
            <a:t>, </a:t>
          </a:r>
          <a:r>
            <a:rPr lang="ru-RU" sz="1100" b="0" i="0" u="none" dirty="0" err="1"/>
            <a:t>що</a:t>
          </a:r>
          <a:r>
            <a:rPr lang="ru-RU" sz="1100" b="0" i="0" u="none" dirty="0"/>
            <a:t> </a:t>
          </a:r>
          <a:r>
            <a:rPr lang="ru-RU" sz="1100" b="0" i="0" u="none" dirty="0" err="1"/>
            <a:t>сприяють</a:t>
          </a:r>
          <a:r>
            <a:rPr lang="ru-RU" sz="1100" b="0" i="0" u="none" dirty="0"/>
            <a:t> </a:t>
          </a:r>
          <a:r>
            <a:rPr lang="ru-RU" sz="1100" b="0" i="0" u="none" dirty="0" err="1"/>
            <a:t>повідомленню</a:t>
          </a:r>
          <a:r>
            <a:rPr lang="ru-RU" sz="1100" b="0" i="0" u="none" dirty="0"/>
            <a:t> про </a:t>
          </a:r>
          <a:r>
            <a:rPr lang="ru-RU" sz="1100" b="0" i="0" u="none" dirty="0" err="1"/>
            <a:t>правопорушення</a:t>
          </a:r>
          <a:r>
            <a:rPr lang="ru-RU" sz="1100" b="0" i="0" u="none" dirty="0"/>
            <a:t>? </a:t>
          </a:r>
          <a:r>
            <a:rPr lang="ru-RU" sz="1100" b="0" i="0" u="none" dirty="0" err="1"/>
            <a:t>Якщо</a:t>
          </a:r>
          <a:r>
            <a:rPr lang="ru-RU" sz="1100" b="0" i="0" u="none" dirty="0"/>
            <a:t> так — </a:t>
          </a:r>
          <a:r>
            <a:rPr lang="ru-RU" sz="1100" b="0" i="0" u="none" dirty="0" err="1"/>
            <a:t>чи</a:t>
          </a:r>
          <a:r>
            <a:rPr lang="ru-RU" sz="1100" b="0" i="0" u="none" dirty="0"/>
            <a:t> </a:t>
          </a:r>
          <a:r>
            <a:rPr lang="ru-RU" sz="1100" b="0" i="0" u="none" dirty="0" err="1"/>
            <a:t>дозволяє</a:t>
          </a:r>
          <a:r>
            <a:rPr lang="ru-RU" sz="1100" b="0" i="0" u="none" dirty="0"/>
            <a:t> </a:t>
          </a:r>
          <a:r>
            <a:rPr lang="ru-RU" sz="1100" b="0" i="0" u="none" dirty="0" err="1"/>
            <a:t>законодавство</a:t>
          </a:r>
          <a:r>
            <a:rPr lang="ru-RU" sz="1100" b="0" i="0" u="none" dirty="0"/>
            <a:t> </a:t>
          </a:r>
          <a:r>
            <a:rPr lang="ru-RU" sz="1100" b="0" i="0" u="none" dirty="0" err="1"/>
            <a:t>анонімне</a:t>
          </a:r>
          <a:r>
            <a:rPr lang="ru-RU" sz="1100" b="0" i="0" u="none" dirty="0"/>
            <a:t> </a:t>
          </a:r>
          <a:r>
            <a:rPr lang="ru-RU" sz="1100" b="0" i="0" u="none" dirty="0" err="1"/>
            <a:t>повідомлення</a:t>
          </a:r>
          <a:r>
            <a:rPr lang="ru-RU" sz="1100" b="0" i="0" u="none" dirty="0"/>
            <a:t> про </a:t>
          </a:r>
          <a:r>
            <a:rPr lang="ru-RU" sz="1100" b="0" i="0" u="none" dirty="0" err="1"/>
            <a:t>правопорушення</a:t>
          </a:r>
          <a:r>
            <a:rPr lang="ru-RU" sz="1100" b="0" i="0" u="none" dirty="0"/>
            <a:t>?</a:t>
          </a:r>
          <a:endParaRPr lang="en-US" sz="1100" dirty="0"/>
        </a:p>
      </dgm:t>
    </dgm:pt>
    <dgm:pt modelId="{D012703F-D6C9-49FA-BEA0-A714760C9AEC}" type="parTrans" cxnId="{B1307048-9399-4679-8322-50CF4E8CB6A5}">
      <dgm:prSet/>
      <dgm:spPr/>
      <dgm:t>
        <a:bodyPr/>
        <a:lstStyle/>
        <a:p>
          <a:endParaRPr lang="en-US" sz="1800"/>
        </a:p>
      </dgm:t>
    </dgm:pt>
    <dgm:pt modelId="{A61C3852-CBAD-4508-84D9-B8CF391043FA}" type="sibTrans" cxnId="{B1307048-9399-4679-8322-50CF4E8CB6A5}">
      <dgm:prSet custT="1"/>
      <dgm:spPr/>
      <dgm:t>
        <a:bodyPr/>
        <a:lstStyle/>
        <a:p>
          <a:endParaRPr lang="en-US" sz="500"/>
        </a:p>
      </dgm:t>
    </dgm:pt>
    <dgm:pt modelId="{45C0AE00-47D7-4207-AD1D-8178F67F5012}">
      <dgm:prSet phldrT="[Text]" custT="1"/>
      <dgm:spPr/>
      <dgm:t>
        <a:bodyPr/>
        <a:lstStyle/>
        <a:p>
          <a:r>
            <a:rPr lang="en-US" sz="1100" dirty="0"/>
            <a:t>2 </a:t>
          </a:r>
          <a:r>
            <a:rPr lang="ru-RU" sz="1100" b="0" i="0" u="none" dirty="0" err="1"/>
            <a:t>Чи</a:t>
          </a:r>
          <a:r>
            <a:rPr lang="ru-RU" sz="1100" b="0" i="0" u="none" dirty="0"/>
            <a:t> </a:t>
          </a:r>
          <a:r>
            <a:rPr lang="ru-RU" sz="1100" b="0" i="0" u="none" dirty="0" err="1"/>
            <a:t>є</a:t>
          </a:r>
          <a:r>
            <a:rPr lang="ru-RU" sz="1100" b="0" i="0" u="none" dirty="0"/>
            <a:t> </a:t>
          </a:r>
          <a:r>
            <a:rPr lang="ru-RU" sz="1100" b="0" i="0" u="none" dirty="0" err="1"/>
            <a:t>законодавство</a:t>
          </a:r>
          <a:r>
            <a:rPr lang="ru-RU" sz="1100" b="0" i="0" u="none" dirty="0"/>
            <a:t>, </a:t>
          </a:r>
          <a:r>
            <a:rPr lang="ru-RU" sz="1100" b="0" i="0" u="none" dirty="0" err="1"/>
            <a:t>політики</a:t>
          </a:r>
          <a:r>
            <a:rPr lang="ru-RU" sz="1100" b="0" i="0" u="none" dirty="0"/>
            <a:t> та </a:t>
          </a:r>
          <a:r>
            <a:rPr lang="ru-RU" sz="1100" b="0" i="0" u="none" dirty="0" err="1"/>
            <a:t>процедури</a:t>
          </a:r>
          <a:r>
            <a:rPr lang="ru-RU" sz="1100" b="0" i="0" u="none" dirty="0"/>
            <a:t> легко </a:t>
          </a:r>
          <a:r>
            <a:rPr lang="ru-RU" sz="1100" b="0" i="0" u="none" dirty="0" err="1"/>
            <a:t>доступними</a:t>
          </a:r>
          <a:r>
            <a:rPr lang="ru-RU" sz="1100" b="0" i="0" u="none" dirty="0"/>
            <a:t> для </a:t>
          </a:r>
          <a:r>
            <a:rPr lang="ru-RU" sz="1100" b="0" i="0" u="none" dirty="0" err="1"/>
            <a:t>працівників</a:t>
          </a:r>
          <a:r>
            <a:rPr lang="ru-RU" sz="1100" b="0" i="0" u="none" dirty="0"/>
            <a:t>, </a:t>
          </a:r>
          <a:r>
            <a:rPr lang="ru-RU" sz="1100" b="0" i="0" u="none" dirty="0" err="1"/>
            <a:t>зацікавлених</a:t>
          </a:r>
          <a:r>
            <a:rPr lang="ru-RU" sz="1100" b="0" i="0" u="none" dirty="0"/>
            <a:t> </a:t>
          </a:r>
          <a:r>
            <a:rPr lang="ru-RU" sz="1100" b="0" i="0" u="none" dirty="0" err="1"/>
            <a:t>сторін</a:t>
          </a:r>
          <a:r>
            <a:rPr lang="ru-RU" sz="1100" b="0" i="0" u="none" dirty="0"/>
            <a:t> і </a:t>
          </a:r>
          <a:r>
            <a:rPr lang="ru-RU" sz="1100" b="0" i="0" u="none" dirty="0" err="1"/>
            <a:t>громадськості</a:t>
          </a:r>
          <a:r>
            <a:rPr lang="ru-RU" sz="1100" b="0" i="0" u="none" dirty="0"/>
            <a:t>? </a:t>
          </a:r>
          <a:r>
            <a:rPr lang="ru-RU" sz="1100" b="0" i="0" u="none" dirty="0" err="1"/>
            <a:t>Чи</a:t>
          </a:r>
          <a:r>
            <a:rPr lang="ru-RU" sz="1100" b="0" i="0" u="none" dirty="0"/>
            <a:t> </a:t>
          </a:r>
          <a:r>
            <a:rPr lang="ru-RU" sz="1100" b="0" i="0" u="none" dirty="0" err="1"/>
            <a:t>поінформовано</a:t>
          </a:r>
          <a:r>
            <a:rPr lang="ru-RU" sz="1100" b="0" i="0" u="none" dirty="0"/>
            <a:t> </a:t>
          </a:r>
          <a:r>
            <a:rPr lang="ru-RU" sz="1100" b="0" i="0" u="none" dirty="0" err="1"/>
            <a:t>працівників</a:t>
          </a:r>
          <a:r>
            <a:rPr lang="ru-RU" sz="1100" b="0" i="0" u="none" dirty="0"/>
            <a:t> про </a:t>
          </a:r>
          <a:r>
            <a:rPr lang="ru-RU" sz="1100" b="0" i="0" u="none" dirty="0" err="1"/>
            <a:t>їхні</a:t>
          </a:r>
          <a:r>
            <a:rPr lang="ru-RU" sz="1100" b="0" i="0" u="none" dirty="0"/>
            <a:t> </a:t>
          </a:r>
          <a:r>
            <a:rPr lang="ru-RU" sz="1100" b="0" i="0" u="none" dirty="0" err="1"/>
            <a:t>обов’язки</a:t>
          </a:r>
          <a:r>
            <a:rPr lang="ru-RU" sz="1100" b="0" i="0" u="none" dirty="0"/>
            <a:t> </a:t>
          </a:r>
          <a:r>
            <a:rPr lang="ru-RU" sz="1100" b="0" i="0" u="none" dirty="0" err="1"/>
            <a:t>щодо</a:t>
          </a:r>
          <a:r>
            <a:rPr lang="ru-RU" sz="1100" b="0" i="0" u="none" dirty="0"/>
            <a:t> </a:t>
          </a:r>
          <a:r>
            <a:rPr lang="ru-RU" sz="1100" b="0" i="0" u="none" dirty="0" err="1"/>
            <a:t>повідомлення</a:t>
          </a:r>
          <a:r>
            <a:rPr lang="ru-RU" sz="1100" b="0" i="0" u="none" dirty="0"/>
            <a:t> про </a:t>
          </a:r>
          <a:r>
            <a:rPr lang="ru-RU" sz="1100" b="0" i="0" u="none" dirty="0" err="1"/>
            <a:t>випадки</a:t>
          </a:r>
          <a:r>
            <a:rPr lang="ru-RU" sz="1100" b="0" i="0" u="none" dirty="0"/>
            <a:t> </a:t>
          </a:r>
          <a:r>
            <a:rPr lang="ru-RU" sz="1100" b="0" i="0" u="none" dirty="0" err="1"/>
            <a:t>правопорушень</a:t>
          </a:r>
          <a:r>
            <a:rPr lang="ru-RU" sz="1100" b="0" i="0" u="none" dirty="0"/>
            <a:t>?</a:t>
          </a:r>
          <a:endParaRPr lang="en-US" sz="1100" dirty="0"/>
        </a:p>
      </dgm:t>
    </dgm:pt>
    <dgm:pt modelId="{3B0BBE7D-34F6-465A-95B8-2FC0B9B5FD25}" type="parTrans" cxnId="{BAEB3A14-9281-4F0D-B12F-DB3723FF2944}">
      <dgm:prSet/>
      <dgm:spPr/>
      <dgm:t>
        <a:bodyPr/>
        <a:lstStyle/>
        <a:p>
          <a:endParaRPr lang="en-US" sz="1800"/>
        </a:p>
      </dgm:t>
    </dgm:pt>
    <dgm:pt modelId="{6BE0B330-A9DE-449C-96BB-53E1FE2460CE}" type="sibTrans" cxnId="{BAEB3A14-9281-4F0D-B12F-DB3723FF2944}">
      <dgm:prSet custT="1"/>
      <dgm:spPr/>
      <dgm:t>
        <a:bodyPr/>
        <a:lstStyle/>
        <a:p>
          <a:endParaRPr lang="en-US" sz="500"/>
        </a:p>
      </dgm:t>
    </dgm:pt>
    <dgm:pt modelId="{06D41379-A3A0-40CD-9301-B3DCF07C08B9}">
      <dgm:prSet phldrT="[Text]" custT="1"/>
      <dgm:spPr/>
      <dgm:t>
        <a:bodyPr/>
        <a:lstStyle/>
        <a:p>
          <a:r>
            <a:rPr lang="en-US" sz="1100" dirty="0"/>
            <a:t>3 </a:t>
          </a:r>
          <a:r>
            <a:rPr lang="ru-RU" sz="1100" b="0" i="0" u="none" dirty="0" err="1"/>
            <a:t>Якщо</a:t>
          </a:r>
          <a:r>
            <a:rPr lang="ru-RU" sz="1100" b="0" i="0" u="none" dirty="0"/>
            <a:t> </a:t>
          </a:r>
          <a:r>
            <a:rPr lang="ru-RU" sz="1100" b="0" i="0" u="none" dirty="0" err="1"/>
            <a:t>працівник</a:t>
          </a:r>
          <a:r>
            <a:rPr lang="ru-RU" sz="1100" b="0" i="0" u="none" dirty="0"/>
            <a:t> </a:t>
          </a:r>
          <a:r>
            <a:rPr lang="ru-RU" sz="1100" b="0" i="0" u="none" dirty="0" err="1"/>
            <a:t>повідомляє</a:t>
          </a:r>
          <a:r>
            <a:rPr lang="ru-RU" sz="1100" b="0" i="0" u="none" dirty="0"/>
            <a:t> про </a:t>
          </a:r>
          <a:r>
            <a:rPr lang="ru-RU" sz="1100" b="0" i="0" u="none" dirty="0" err="1"/>
            <a:t>правопорушення</a:t>
          </a:r>
          <a:r>
            <a:rPr lang="ru-RU" sz="1100" b="0" i="0" u="none" dirty="0"/>
            <a:t>, </a:t>
          </a:r>
          <a:r>
            <a:rPr lang="ru-RU" sz="1100" b="0" i="0" u="none" dirty="0" err="1"/>
            <a:t>чи</a:t>
          </a:r>
          <a:r>
            <a:rPr lang="ru-RU" sz="1100" b="0" i="0" u="none" dirty="0"/>
            <a:t> </a:t>
          </a:r>
          <a:r>
            <a:rPr lang="ru-RU" sz="1100" b="0" i="0" u="none" dirty="0" err="1"/>
            <a:t>забезпечується</a:t>
          </a:r>
          <a:r>
            <a:rPr lang="ru-RU" sz="1100" b="0" i="0" u="none" dirty="0"/>
            <a:t> </a:t>
          </a:r>
          <a:r>
            <a:rPr lang="ru-RU" sz="1100" b="0" i="0" u="none" dirty="0" err="1"/>
            <a:t>захист</a:t>
          </a:r>
          <a:r>
            <a:rPr lang="ru-RU" sz="1100" b="0" i="0" u="none" dirty="0"/>
            <a:t> </a:t>
          </a:r>
          <a:r>
            <a:rPr lang="ru-RU" sz="1100" b="0" i="0" u="none" dirty="0" err="1"/>
            <a:t>його</a:t>
          </a:r>
          <a:r>
            <a:rPr lang="ru-RU" sz="1100" b="0" i="0" u="none" dirty="0"/>
            <a:t> </a:t>
          </a:r>
          <a:r>
            <a:rPr lang="ru-RU" sz="1100" b="0" i="0" u="none" dirty="0" err="1"/>
            <a:t>конфіденційності</a:t>
          </a:r>
          <a:r>
            <a:rPr lang="ru-RU" sz="1100" b="0" i="0" u="none" dirty="0"/>
            <a:t> та </a:t>
          </a:r>
          <a:r>
            <a:rPr lang="ru-RU" sz="1100" b="0" i="0" u="none" dirty="0" err="1"/>
            <a:t>захист</a:t>
          </a:r>
          <a:r>
            <a:rPr lang="ru-RU" sz="1100" b="0" i="0" u="none" dirty="0"/>
            <a:t> </a:t>
          </a:r>
          <a:r>
            <a:rPr lang="ru-RU" sz="1100" b="0" i="0" u="none" dirty="0" err="1"/>
            <a:t>від</a:t>
          </a:r>
          <a:r>
            <a:rPr lang="ru-RU" sz="1100" b="0" i="0" u="none" dirty="0"/>
            <a:t> </a:t>
          </a:r>
          <a:r>
            <a:rPr lang="ru-RU" sz="1100" b="0" i="0" u="none" dirty="0" err="1"/>
            <a:t>репресій</a:t>
          </a:r>
          <a:r>
            <a:rPr lang="ru-RU" sz="1100" b="0" i="0" u="none" dirty="0"/>
            <a:t>?</a:t>
          </a:r>
          <a:endParaRPr lang="en-US" sz="1100" dirty="0"/>
        </a:p>
      </dgm:t>
    </dgm:pt>
    <dgm:pt modelId="{D5466D54-A5D5-419D-9B41-7A6E29EAB7AE}" type="parTrans" cxnId="{EBEBD4A5-F1BC-41B5-95E3-ECBA37CE7208}">
      <dgm:prSet/>
      <dgm:spPr/>
      <dgm:t>
        <a:bodyPr/>
        <a:lstStyle/>
        <a:p>
          <a:endParaRPr lang="en-US" sz="1800"/>
        </a:p>
      </dgm:t>
    </dgm:pt>
    <dgm:pt modelId="{EDB776C2-799C-4851-BCA5-140BA178A23A}" type="sibTrans" cxnId="{EBEBD4A5-F1BC-41B5-95E3-ECBA37CE7208}">
      <dgm:prSet custT="1"/>
      <dgm:spPr/>
      <dgm:t>
        <a:bodyPr/>
        <a:lstStyle/>
        <a:p>
          <a:endParaRPr lang="en-US" sz="500"/>
        </a:p>
      </dgm:t>
    </dgm:pt>
    <dgm:pt modelId="{A2E939AB-7205-4140-9165-5D926F5ABC79}">
      <dgm:prSet phldrT="[Text]" custT="1"/>
      <dgm:spPr/>
      <dgm:t>
        <a:bodyPr/>
        <a:lstStyle/>
        <a:p>
          <a:r>
            <a:rPr lang="en-US" sz="1100" dirty="0"/>
            <a:t>4 </a:t>
          </a:r>
          <a:r>
            <a:rPr lang="ru-RU" sz="1100" b="0" i="0" u="none" dirty="0" err="1"/>
            <a:t>Чи</a:t>
          </a:r>
          <a:r>
            <a:rPr lang="ru-RU" sz="1100" b="0" i="0" u="none" dirty="0"/>
            <a:t> </a:t>
          </a:r>
          <a:r>
            <a:rPr lang="ru-RU" sz="1100" b="0" i="0" u="none" dirty="0" err="1"/>
            <a:t>є</a:t>
          </a:r>
          <a:r>
            <a:rPr lang="ru-RU" sz="1100" b="0" i="0" u="none" dirty="0"/>
            <a:t> </a:t>
          </a:r>
          <a:r>
            <a:rPr lang="ru-RU" sz="1100" b="0" i="0" u="none" dirty="0" err="1"/>
            <a:t>обов’язок</a:t>
          </a:r>
          <a:r>
            <a:rPr lang="ru-RU" sz="1100" b="0" i="0" u="none" dirty="0"/>
            <a:t> </a:t>
          </a:r>
          <a:r>
            <a:rPr lang="ru-RU" sz="1100" b="0" i="0" u="none" dirty="0" err="1"/>
            <a:t>повідомляти</a:t>
          </a:r>
          <a:r>
            <a:rPr lang="ru-RU" sz="1100" b="0" i="0" u="none" dirty="0"/>
            <a:t> про </a:t>
          </a:r>
          <a:r>
            <a:rPr lang="ru-RU" sz="1100" b="0" i="0" u="none" dirty="0" err="1"/>
            <a:t>підозрювані</a:t>
          </a:r>
          <a:r>
            <a:rPr lang="ru-RU" sz="1100" b="0" i="0" u="none" dirty="0"/>
            <a:t> </a:t>
          </a:r>
          <a:r>
            <a:rPr lang="ru-RU" sz="1100" b="0" i="0" u="none" dirty="0" err="1"/>
            <a:t>або</a:t>
          </a:r>
          <a:r>
            <a:rPr lang="ru-RU" sz="1100" b="0" i="0" u="none" dirty="0"/>
            <a:t> </a:t>
          </a:r>
          <a:r>
            <a:rPr lang="ru-RU" sz="1100" b="0" i="0" u="none" dirty="0" err="1"/>
            <a:t>відомі</a:t>
          </a:r>
          <a:r>
            <a:rPr lang="ru-RU" sz="1100" b="0" i="0" u="none" dirty="0"/>
            <a:t> </a:t>
          </a:r>
          <a:r>
            <a:rPr lang="ru-RU" sz="1100" b="0" i="0" u="none" dirty="0" err="1"/>
            <a:t>випадки</a:t>
          </a:r>
          <a:r>
            <a:rPr lang="ru-RU" sz="1100" b="0" i="0" u="none" dirty="0"/>
            <a:t> </a:t>
          </a:r>
          <a:r>
            <a:rPr lang="ru-RU" sz="1100" b="0" i="0" u="none" dirty="0" err="1"/>
            <a:t>правопорушень</a:t>
          </a:r>
          <a:r>
            <a:rPr lang="ru-RU" sz="1100" b="0" i="0" u="none" dirty="0"/>
            <a:t>? </a:t>
          </a:r>
          <a:r>
            <a:rPr lang="ru-RU" sz="1100" b="0" i="0" u="none" dirty="0" err="1"/>
            <a:t>Якщо</a:t>
          </a:r>
          <a:r>
            <a:rPr lang="ru-RU" sz="1100" b="0" i="0" u="none" dirty="0"/>
            <a:t> так — </a:t>
          </a:r>
          <a:r>
            <a:rPr lang="ru-RU" sz="1100" b="0" i="0" u="none" dirty="0" err="1"/>
            <a:t>чи</a:t>
          </a:r>
          <a:r>
            <a:rPr lang="ru-RU" sz="1100" b="0" i="0" u="none" dirty="0"/>
            <a:t> </a:t>
          </a:r>
          <a:r>
            <a:rPr lang="ru-RU" sz="1100" b="0" i="0" u="none" dirty="0" err="1"/>
            <a:t>поінформовані</a:t>
          </a:r>
          <a:r>
            <a:rPr lang="ru-RU" sz="1100" b="0" i="0" u="none" dirty="0"/>
            <a:t> </a:t>
          </a:r>
          <a:r>
            <a:rPr lang="ru-RU" sz="1100" b="0" i="0" u="none" dirty="0" err="1"/>
            <a:t>працівники</a:t>
          </a:r>
          <a:r>
            <a:rPr lang="ru-RU" sz="1100" b="0" i="0" u="none" dirty="0"/>
            <a:t> про </a:t>
          </a:r>
          <a:r>
            <a:rPr lang="ru-RU" sz="1100" b="0" i="0" u="none" dirty="0" err="1"/>
            <a:t>цей</a:t>
          </a:r>
          <a:r>
            <a:rPr lang="ru-RU" sz="1100" b="0" i="0" u="none" dirty="0"/>
            <a:t> </a:t>
          </a:r>
          <a:r>
            <a:rPr lang="ru-RU" sz="1100" b="0" i="0" u="none" dirty="0" err="1"/>
            <a:t>обов’язок</a:t>
          </a:r>
          <a:r>
            <a:rPr lang="ru-RU" sz="1100" b="0" i="0" u="none" dirty="0"/>
            <a:t>?</a:t>
          </a:r>
          <a:endParaRPr lang="en-US" sz="1100" dirty="0"/>
        </a:p>
      </dgm:t>
    </dgm:pt>
    <dgm:pt modelId="{214B3537-620E-453D-B9E0-F2248EBE7B2C}" type="parTrans" cxnId="{E090F264-7C49-464F-BFD0-5AC1BF156BD9}">
      <dgm:prSet/>
      <dgm:spPr/>
      <dgm:t>
        <a:bodyPr/>
        <a:lstStyle/>
        <a:p>
          <a:endParaRPr lang="en-US" sz="1800"/>
        </a:p>
      </dgm:t>
    </dgm:pt>
    <dgm:pt modelId="{DC36F525-F65C-4C0C-B0AD-A031B3A3D517}" type="sibTrans" cxnId="{E090F264-7C49-464F-BFD0-5AC1BF156BD9}">
      <dgm:prSet custT="1"/>
      <dgm:spPr/>
      <dgm:t>
        <a:bodyPr/>
        <a:lstStyle/>
        <a:p>
          <a:endParaRPr lang="en-US" sz="500"/>
        </a:p>
      </dgm:t>
    </dgm:pt>
    <dgm:pt modelId="{9D8AB4B7-D49A-4CBC-94BE-90462F188C09}">
      <dgm:prSet phldrT="[Text]" custT="1"/>
      <dgm:spPr/>
      <dgm:t>
        <a:bodyPr/>
        <a:lstStyle/>
        <a:p>
          <a:r>
            <a:rPr lang="en-US" sz="1100" dirty="0"/>
            <a:t>5 </a:t>
          </a:r>
          <a:r>
            <a:rPr lang="ru-RU" sz="1100" b="0" i="0" u="none" dirty="0" err="1"/>
            <a:t>Чи</a:t>
          </a:r>
          <a:r>
            <a:rPr lang="ru-RU" sz="1100" b="0" i="0" u="none" dirty="0"/>
            <a:t> </a:t>
          </a:r>
          <a:r>
            <a:rPr lang="ru-RU" sz="1100" b="0" i="0" u="none" dirty="0" err="1"/>
            <a:t>є</a:t>
          </a:r>
          <a:r>
            <a:rPr lang="ru-RU" sz="1100" b="0" i="0" u="none" dirty="0"/>
            <a:t> </a:t>
          </a:r>
          <a:r>
            <a:rPr lang="ru-RU" sz="1100" b="0" i="0" u="none" dirty="0" err="1"/>
            <a:t>визначена</a:t>
          </a:r>
          <a:r>
            <a:rPr lang="ru-RU" sz="1100" b="0" i="0" u="none" dirty="0"/>
            <a:t> й </a:t>
          </a:r>
          <a:r>
            <a:rPr lang="ru-RU" sz="1100" b="0" i="0" u="none" dirty="0" err="1"/>
            <a:t>уповноважена</a:t>
          </a:r>
          <a:r>
            <a:rPr lang="ru-RU" sz="1100" b="0" i="0" u="none" dirty="0"/>
            <a:t> </a:t>
          </a:r>
          <a:r>
            <a:rPr lang="ru-RU" sz="1100" b="0" i="0" u="none" dirty="0" err="1"/>
            <a:t>незалежна</a:t>
          </a:r>
          <a:r>
            <a:rPr lang="ru-RU" sz="1100" b="0" i="0" u="none" dirty="0"/>
            <a:t> </a:t>
          </a:r>
          <a:r>
            <a:rPr lang="ru-RU" sz="1100" b="0" i="0" u="none" dirty="0" err="1"/>
            <a:t>третя</a:t>
          </a:r>
          <a:r>
            <a:rPr lang="ru-RU" sz="1100" b="0" i="0" u="none" dirty="0"/>
            <a:t> сторона для </a:t>
          </a:r>
          <a:r>
            <a:rPr lang="ru-RU" sz="1100" b="0" i="0" u="none" dirty="0" err="1"/>
            <a:t>прийому</a:t>
          </a:r>
          <a:r>
            <a:rPr lang="ru-RU" sz="1100" b="0" i="0" u="none" dirty="0"/>
            <a:t> </a:t>
          </a:r>
          <a:r>
            <a:rPr lang="ru-RU" sz="1100" b="0" i="0" u="none" dirty="0" err="1"/>
            <a:t>скарг</a:t>
          </a:r>
          <a:r>
            <a:rPr lang="ru-RU" sz="1100" b="0" i="0" u="none" dirty="0"/>
            <a:t> про </a:t>
          </a:r>
          <a:r>
            <a:rPr lang="ru-RU" sz="1100" b="0" i="0" u="none" dirty="0" err="1"/>
            <a:t>несправедливе</a:t>
          </a:r>
          <a:r>
            <a:rPr lang="ru-RU" sz="1100" b="0" i="0" u="none" dirty="0"/>
            <a:t> </a:t>
          </a:r>
          <a:r>
            <a:rPr lang="ru-RU" sz="1100" b="0" i="0" u="none" dirty="0" err="1"/>
            <a:t>ставлення</a:t>
          </a:r>
          <a:r>
            <a:rPr lang="ru-RU" sz="1100" b="0" i="0" u="none" dirty="0"/>
            <a:t> </a:t>
          </a:r>
          <a:r>
            <a:rPr lang="ru-RU" sz="1100" b="0" i="0" u="none" dirty="0" err="1"/>
            <a:t>працівників</a:t>
          </a:r>
          <a:r>
            <a:rPr lang="ru-RU" sz="1100" b="0" i="0" u="none" dirty="0"/>
            <a:t> у </a:t>
          </a:r>
          <a:r>
            <a:rPr lang="ru-RU" sz="1100" b="0" i="0" u="none" dirty="0" err="1"/>
            <a:t>зв’язку</a:t>
          </a:r>
          <a:r>
            <a:rPr lang="ru-RU" sz="1100" b="0" i="0" u="none" dirty="0"/>
            <a:t> з </a:t>
          </a:r>
          <a:r>
            <a:rPr lang="ru-RU" sz="1100" b="0" i="0" u="none" dirty="0" err="1"/>
            <a:t>їхніми</a:t>
          </a:r>
          <a:r>
            <a:rPr lang="ru-RU" sz="1100" b="0" i="0" u="none" dirty="0"/>
            <a:t> </a:t>
          </a:r>
          <a:r>
            <a:rPr lang="ru-RU" sz="1100" b="0" i="0" u="none" dirty="0" err="1"/>
            <a:t>повідомленнями</a:t>
          </a:r>
          <a:r>
            <a:rPr lang="ru-RU" sz="1100" b="0" i="0" u="none" dirty="0"/>
            <a:t>?</a:t>
          </a:r>
          <a:endParaRPr lang="en-US" sz="1100" dirty="0"/>
        </a:p>
      </dgm:t>
    </dgm:pt>
    <dgm:pt modelId="{00BD1056-2430-4AE3-9A43-4BFD7E42A87A}" type="parTrans" cxnId="{A39BAD10-2478-4A6D-9C53-B3AAE1AEFE31}">
      <dgm:prSet/>
      <dgm:spPr/>
      <dgm:t>
        <a:bodyPr/>
        <a:lstStyle/>
        <a:p>
          <a:endParaRPr lang="en-US" sz="1800"/>
        </a:p>
      </dgm:t>
    </dgm:pt>
    <dgm:pt modelId="{73FC2092-05CD-4FCA-A79B-71F0FE8307AF}" type="sibTrans" cxnId="{A39BAD10-2478-4A6D-9C53-B3AAE1AEFE31}">
      <dgm:prSet custT="1"/>
      <dgm:spPr/>
      <dgm:t>
        <a:bodyPr/>
        <a:lstStyle/>
        <a:p>
          <a:endParaRPr lang="en-US" sz="1800"/>
        </a:p>
      </dgm:t>
    </dgm:pt>
    <dgm:pt modelId="{6736B9E8-85BD-46DB-85C2-F9931A7DA855}">
      <dgm:prSet phldrT="[Text]" custT="1"/>
      <dgm:spPr/>
      <dgm:t>
        <a:bodyPr/>
        <a:lstStyle/>
        <a:p>
          <a:r>
            <a:rPr lang="en-US" sz="1100" dirty="0"/>
            <a:t>6 </a:t>
          </a:r>
          <a:r>
            <a:rPr lang="ru-RU" sz="1100" b="0" i="0" u="none" dirty="0" err="1"/>
            <a:t>Чи</a:t>
          </a:r>
          <a:r>
            <a:rPr lang="ru-RU" sz="1100" b="0" i="0" u="none" dirty="0"/>
            <a:t> </a:t>
          </a:r>
          <a:r>
            <a:rPr lang="ru-RU" sz="1100" b="0" i="0" u="none" dirty="0" err="1"/>
            <a:t>передбачені</a:t>
          </a:r>
          <a:r>
            <a:rPr lang="ru-RU" sz="1100" b="0" i="0" u="none" dirty="0"/>
            <a:t> канали для </a:t>
          </a:r>
          <a:r>
            <a:rPr lang="ru-RU" sz="1100" b="0" i="0" u="none" dirty="0" err="1"/>
            <a:t>повідомлення</a:t>
          </a:r>
          <a:r>
            <a:rPr lang="ru-RU" sz="1100" b="0" i="0" u="none" dirty="0"/>
            <a:t> </a:t>
          </a:r>
          <a:r>
            <a:rPr lang="ru-RU" sz="1100" b="0" i="0" u="none" dirty="0" err="1"/>
            <a:t>працівниками</a:t>
          </a:r>
          <a:r>
            <a:rPr lang="ru-RU" sz="1100" b="0" i="0" u="none" dirty="0"/>
            <a:t>, </a:t>
          </a:r>
          <a:r>
            <a:rPr lang="ru-RU" sz="1100" b="0" i="0" u="none" dirty="0" err="1"/>
            <a:t>клієнтами</a:t>
          </a:r>
          <a:r>
            <a:rPr lang="ru-RU" sz="1100" b="0" i="0" u="none" dirty="0"/>
            <a:t>, </a:t>
          </a:r>
          <a:r>
            <a:rPr lang="ru-RU" sz="1100" b="0" i="0" u="none" dirty="0" err="1"/>
            <a:t>зацікавленими</a:t>
          </a:r>
          <a:r>
            <a:rPr lang="ru-RU" sz="1100" b="0" i="0" u="none" dirty="0"/>
            <a:t> сторонами та </a:t>
          </a:r>
          <a:r>
            <a:rPr lang="ru-RU" sz="1100" b="0" i="0" u="none" dirty="0" err="1"/>
            <a:t>громадськістю</a:t>
          </a:r>
          <a:r>
            <a:rPr lang="ru-RU" sz="1100" b="0" i="0" u="none" dirty="0"/>
            <a:t> про </a:t>
          </a:r>
          <a:r>
            <a:rPr lang="ru-RU" sz="1100" b="0" i="0" u="none" dirty="0" err="1"/>
            <a:t>випадки</a:t>
          </a:r>
          <a:r>
            <a:rPr lang="ru-RU" sz="1100" b="0" i="0" u="none" dirty="0"/>
            <a:t> </a:t>
          </a:r>
          <a:r>
            <a:rPr lang="ru-RU" sz="1100" b="0" i="0" u="none" dirty="0" err="1"/>
            <a:t>правопорушень</a:t>
          </a:r>
          <a:r>
            <a:rPr lang="ru-RU" sz="1100" b="0" i="0" u="none" dirty="0"/>
            <a:t>? </a:t>
          </a:r>
          <a:r>
            <a:rPr lang="ru-RU" sz="1100" b="0" i="0" u="none" dirty="0" err="1"/>
            <a:t>Якщо</a:t>
          </a:r>
          <a:r>
            <a:rPr lang="ru-RU" sz="1100" b="0" i="0" u="none" dirty="0"/>
            <a:t> так — </a:t>
          </a:r>
          <a:r>
            <a:rPr lang="ru-RU" sz="1100" b="0" i="0" u="none" dirty="0" err="1"/>
            <a:t>чи</a:t>
          </a:r>
          <a:r>
            <a:rPr lang="ru-RU" sz="1100" b="0" i="0" u="none" dirty="0"/>
            <a:t> про них </a:t>
          </a:r>
          <a:r>
            <a:rPr lang="ru-RU" sz="1100" b="0" i="0" u="none" dirty="0" err="1"/>
            <a:t>поінформовано</a:t>
          </a:r>
          <a:r>
            <a:rPr lang="ru-RU" sz="1100" b="0" i="0" u="none" dirty="0"/>
            <a:t> </a:t>
          </a:r>
          <a:r>
            <a:rPr lang="ru-RU" sz="1100" b="0" i="0" u="none" dirty="0" err="1"/>
            <a:t>належним</a:t>
          </a:r>
          <a:r>
            <a:rPr lang="ru-RU" sz="1100" b="0" i="0" u="none" dirty="0"/>
            <a:t> чином?</a:t>
          </a:r>
          <a:endParaRPr lang="en-US" sz="1100" dirty="0"/>
        </a:p>
      </dgm:t>
    </dgm:pt>
    <dgm:pt modelId="{DB4815D7-B235-4242-9F8B-FCCD7697069B}" type="parTrans" cxnId="{942BE891-6B4A-4BC6-9F97-F23C782EBB0E}">
      <dgm:prSet/>
      <dgm:spPr/>
      <dgm:t>
        <a:bodyPr/>
        <a:lstStyle/>
        <a:p>
          <a:endParaRPr lang="en-US" sz="1400"/>
        </a:p>
      </dgm:t>
    </dgm:pt>
    <dgm:pt modelId="{15DD337B-2BB1-4AE5-953D-21A3A5BF6BFE}" type="sibTrans" cxnId="{942BE891-6B4A-4BC6-9F97-F23C782EBB0E}">
      <dgm:prSet custT="1"/>
      <dgm:spPr/>
      <dgm:t>
        <a:bodyPr/>
        <a:lstStyle/>
        <a:p>
          <a:endParaRPr lang="en-US" sz="300"/>
        </a:p>
      </dgm:t>
    </dgm:pt>
    <dgm:pt modelId="{A9AD82D9-984A-4D03-8A5F-A2026557D711}" type="pres">
      <dgm:prSet presAssocID="{82706EA3-01D0-4729-8223-1A29EC60F176}" presName="Name0" presStyleCnt="0">
        <dgm:presLayoutVars>
          <dgm:dir/>
          <dgm:resizeHandles val="exact"/>
        </dgm:presLayoutVars>
      </dgm:prSet>
      <dgm:spPr/>
    </dgm:pt>
    <dgm:pt modelId="{701E825A-49BB-4AE2-86E3-4619EC845B68}" type="pres">
      <dgm:prSet presAssocID="{C5C1434E-8D1F-49FB-9EAC-309A9DA0FBD3}" presName="node" presStyleLbl="node1" presStyleIdx="0" presStyleCnt="6">
        <dgm:presLayoutVars>
          <dgm:bulletEnabled val="1"/>
        </dgm:presLayoutVars>
      </dgm:prSet>
      <dgm:spPr/>
    </dgm:pt>
    <dgm:pt modelId="{998DBE80-004D-40C1-8679-74A96C6D2A67}" type="pres">
      <dgm:prSet presAssocID="{A61C3852-CBAD-4508-84D9-B8CF391043FA}" presName="sibTrans" presStyleLbl="sibTrans1D1" presStyleIdx="0" presStyleCnt="5"/>
      <dgm:spPr/>
    </dgm:pt>
    <dgm:pt modelId="{2244ABB3-8269-49AA-B624-F611A86C7960}" type="pres">
      <dgm:prSet presAssocID="{A61C3852-CBAD-4508-84D9-B8CF391043FA}" presName="connectorText" presStyleLbl="sibTrans1D1" presStyleIdx="0" presStyleCnt="5"/>
      <dgm:spPr/>
    </dgm:pt>
    <dgm:pt modelId="{2073763C-4F20-40D7-B187-BDD8E432C779}" type="pres">
      <dgm:prSet presAssocID="{45C0AE00-47D7-4207-AD1D-8178F67F5012}" presName="node" presStyleLbl="node1" presStyleIdx="1" presStyleCnt="6">
        <dgm:presLayoutVars>
          <dgm:bulletEnabled val="1"/>
        </dgm:presLayoutVars>
      </dgm:prSet>
      <dgm:spPr/>
    </dgm:pt>
    <dgm:pt modelId="{D6CA7F02-AB9F-478D-81E1-2163E23601C0}" type="pres">
      <dgm:prSet presAssocID="{6BE0B330-A9DE-449C-96BB-53E1FE2460CE}" presName="sibTrans" presStyleLbl="sibTrans1D1" presStyleIdx="1" presStyleCnt="5"/>
      <dgm:spPr/>
    </dgm:pt>
    <dgm:pt modelId="{F9C39494-4F18-47AF-B2EF-609BF133ABF5}" type="pres">
      <dgm:prSet presAssocID="{6BE0B330-A9DE-449C-96BB-53E1FE2460CE}" presName="connectorText" presStyleLbl="sibTrans1D1" presStyleIdx="1" presStyleCnt="5"/>
      <dgm:spPr/>
    </dgm:pt>
    <dgm:pt modelId="{6D1B6606-1204-44FC-A2F8-5E11C326E71B}" type="pres">
      <dgm:prSet presAssocID="{06D41379-A3A0-40CD-9301-B3DCF07C08B9}" presName="node" presStyleLbl="node1" presStyleIdx="2" presStyleCnt="6">
        <dgm:presLayoutVars>
          <dgm:bulletEnabled val="1"/>
        </dgm:presLayoutVars>
      </dgm:prSet>
      <dgm:spPr/>
    </dgm:pt>
    <dgm:pt modelId="{ED81CAC9-D69B-48DE-B898-258984273DDD}" type="pres">
      <dgm:prSet presAssocID="{EDB776C2-799C-4851-BCA5-140BA178A23A}" presName="sibTrans" presStyleLbl="sibTrans1D1" presStyleIdx="2" presStyleCnt="5"/>
      <dgm:spPr/>
    </dgm:pt>
    <dgm:pt modelId="{862F60CE-EBF0-452D-B33C-DC2F23FFAC11}" type="pres">
      <dgm:prSet presAssocID="{EDB776C2-799C-4851-BCA5-140BA178A23A}" presName="connectorText" presStyleLbl="sibTrans1D1" presStyleIdx="2" presStyleCnt="5"/>
      <dgm:spPr/>
    </dgm:pt>
    <dgm:pt modelId="{72B0D116-A6D3-4C8E-9E13-BBB2B780BD9F}" type="pres">
      <dgm:prSet presAssocID="{A2E939AB-7205-4140-9165-5D926F5ABC79}" presName="node" presStyleLbl="node1" presStyleIdx="3" presStyleCnt="6">
        <dgm:presLayoutVars>
          <dgm:bulletEnabled val="1"/>
        </dgm:presLayoutVars>
      </dgm:prSet>
      <dgm:spPr/>
    </dgm:pt>
    <dgm:pt modelId="{3876C675-41EA-4F3B-B7AA-6EDB7D5E84D0}" type="pres">
      <dgm:prSet presAssocID="{DC36F525-F65C-4C0C-B0AD-A031B3A3D517}" presName="sibTrans" presStyleLbl="sibTrans1D1" presStyleIdx="3" presStyleCnt="5"/>
      <dgm:spPr/>
    </dgm:pt>
    <dgm:pt modelId="{6338C624-F674-4D34-9674-EFF5291D8049}" type="pres">
      <dgm:prSet presAssocID="{DC36F525-F65C-4C0C-B0AD-A031B3A3D517}" presName="connectorText" presStyleLbl="sibTrans1D1" presStyleIdx="3" presStyleCnt="5"/>
      <dgm:spPr/>
    </dgm:pt>
    <dgm:pt modelId="{D5DC29C1-E991-411A-A691-944644CC84C8}" type="pres">
      <dgm:prSet presAssocID="{9D8AB4B7-D49A-4CBC-94BE-90462F188C09}" presName="node" presStyleLbl="node1" presStyleIdx="4" presStyleCnt="6" custScaleX="108866">
        <dgm:presLayoutVars>
          <dgm:bulletEnabled val="1"/>
        </dgm:presLayoutVars>
      </dgm:prSet>
      <dgm:spPr/>
    </dgm:pt>
    <dgm:pt modelId="{59E995DD-874D-4D65-83C7-AE9892CE2063}" type="pres">
      <dgm:prSet presAssocID="{73FC2092-05CD-4FCA-A79B-71F0FE8307AF}" presName="sibTrans" presStyleLbl="sibTrans1D1" presStyleIdx="4" presStyleCnt="5"/>
      <dgm:spPr/>
    </dgm:pt>
    <dgm:pt modelId="{00A69C1E-4D00-4F83-9D4E-7ADE9647E620}" type="pres">
      <dgm:prSet presAssocID="{73FC2092-05CD-4FCA-A79B-71F0FE8307AF}" presName="connectorText" presStyleLbl="sibTrans1D1" presStyleIdx="4" presStyleCnt="5"/>
      <dgm:spPr/>
    </dgm:pt>
    <dgm:pt modelId="{90B73754-69FB-4402-ADEE-727DFDF76614}" type="pres">
      <dgm:prSet presAssocID="{6736B9E8-85BD-46DB-85C2-F9931A7DA855}" presName="node" presStyleLbl="node1" presStyleIdx="5" presStyleCnt="6">
        <dgm:presLayoutVars>
          <dgm:bulletEnabled val="1"/>
        </dgm:presLayoutVars>
      </dgm:prSet>
      <dgm:spPr/>
    </dgm:pt>
  </dgm:ptLst>
  <dgm:cxnLst>
    <dgm:cxn modelId="{A39BAD10-2478-4A6D-9C53-B3AAE1AEFE31}" srcId="{82706EA3-01D0-4729-8223-1A29EC60F176}" destId="{9D8AB4B7-D49A-4CBC-94BE-90462F188C09}" srcOrd="4" destOrd="0" parTransId="{00BD1056-2430-4AE3-9A43-4BFD7E42A87A}" sibTransId="{73FC2092-05CD-4FCA-A79B-71F0FE8307AF}"/>
    <dgm:cxn modelId="{BAEB3A14-9281-4F0D-B12F-DB3723FF2944}" srcId="{82706EA3-01D0-4729-8223-1A29EC60F176}" destId="{45C0AE00-47D7-4207-AD1D-8178F67F5012}" srcOrd="1" destOrd="0" parTransId="{3B0BBE7D-34F6-465A-95B8-2FC0B9B5FD25}" sibTransId="{6BE0B330-A9DE-449C-96BB-53E1FE2460CE}"/>
    <dgm:cxn modelId="{56EF601F-2641-4CA5-94D5-BC45B0C816B4}" type="presOf" srcId="{A61C3852-CBAD-4508-84D9-B8CF391043FA}" destId="{2244ABB3-8269-49AA-B624-F611A86C7960}" srcOrd="1" destOrd="0" presId="urn:microsoft.com/office/officeart/2005/8/layout/bProcess3"/>
    <dgm:cxn modelId="{AD3E4422-F02F-49A9-A5D8-26D9F1D5D3F1}" type="presOf" srcId="{73FC2092-05CD-4FCA-A79B-71F0FE8307AF}" destId="{00A69C1E-4D00-4F83-9D4E-7ADE9647E620}" srcOrd="1" destOrd="0" presId="urn:microsoft.com/office/officeart/2005/8/layout/bProcess3"/>
    <dgm:cxn modelId="{68155623-E286-4154-92F0-A9946D810415}" type="presOf" srcId="{73FC2092-05CD-4FCA-A79B-71F0FE8307AF}" destId="{59E995DD-874D-4D65-83C7-AE9892CE2063}" srcOrd="0" destOrd="0" presId="urn:microsoft.com/office/officeart/2005/8/layout/bProcess3"/>
    <dgm:cxn modelId="{B1307048-9399-4679-8322-50CF4E8CB6A5}" srcId="{82706EA3-01D0-4729-8223-1A29EC60F176}" destId="{C5C1434E-8D1F-49FB-9EAC-309A9DA0FBD3}" srcOrd="0" destOrd="0" parTransId="{D012703F-D6C9-49FA-BEA0-A714760C9AEC}" sibTransId="{A61C3852-CBAD-4508-84D9-B8CF391043FA}"/>
    <dgm:cxn modelId="{4740C548-B6E9-4E68-A772-C2DA93797102}" type="presOf" srcId="{A61C3852-CBAD-4508-84D9-B8CF391043FA}" destId="{998DBE80-004D-40C1-8679-74A96C6D2A67}" srcOrd="0" destOrd="0" presId="urn:microsoft.com/office/officeart/2005/8/layout/bProcess3"/>
    <dgm:cxn modelId="{56EA0555-94D4-4E28-B4A5-A05DCCB940F4}" type="presOf" srcId="{DC36F525-F65C-4C0C-B0AD-A031B3A3D517}" destId="{6338C624-F674-4D34-9674-EFF5291D8049}" srcOrd="1" destOrd="0" presId="urn:microsoft.com/office/officeart/2005/8/layout/bProcess3"/>
    <dgm:cxn modelId="{CD463255-376D-4626-9C52-7021FAD44474}" type="presOf" srcId="{9D8AB4B7-D49A-4CBC-94BE-90462F188C09}" destId="{D5DC29C1-E991-411A-A691-944644CC84C8}" srcOrd="0" destOrd="0" presId="urn:microsoft.com/office/officeart/2005/8/layout/bProcess3"/>
    <dgm:cxn modelId="{E090F264-7C49-464F-BFD0-5AC1BF156BD9}" srcId="{82706EA3-01D0-4729-8223-1A29EC60F176}" destId="{A2E939AB-7205-4140-9165-5D926F5ABC79}" srcOrd="3" destOrd="0" parTransId="{214B3537-620E-453D-B9E0-F2248EBE7B2C}" sibTransId="{DC36F525-F65C-4C0C-B0AD-A031B3A3D517}"/>
    <dgm:cxn modelId="{4F7FE367-AE31-4E4F-9DE8-7EFB51F85584}" type="presOf" srcId="{6736B9E8-85BD-46DB-85C2-F9931A7DA855}" destId="{90B73754-69FB-4402-ADEE-727DFDF76614}" srcOrd="0" destOrd="0" presId="urn:microsoft.com/office/officeart/2005/8/layout/bProcess3"/>
    <dgm:cxn modelId="{970EA96C-D964-40C1-A2B5-F23E8FC32C9F}" type="presOf" srcId="{45C0AE00-47D7-4207-AD1D-8178F67F5012}" destId="{2073763C-4F20-40D7-B187-BDD8E432C779}" srcOrd="0" destOrd="0" presId="urn:microsoft.com/office/officeart/2005/8/layout/bProcess3"/>
    <dgm:cxn modelId="{E7374985-C9A1-4909-8EF1-315F66559CCC}" type="presOf" srcId="{06D41379-A3A0-40CD-9301-B3DCF07C08B9}" destId="{6D1B6606-1204-44FC-A2F8-5E11C326E71B}" srcOrd="0" destOrd="0" presId="urn:microsoft.com/office/officeart/2005/8/layout/bProcess3"/>
    <dgm:cxn modelId="{942BE891-6B4A-4BC6-9F97-F23C782EBB0E}" srcId="{82706EA3-01D0-4729-8223-1A29EC60F176}" destId="{6736B9E8-85BD-46DB-85C2-F9931A7DA855}" srcOrd="5" destOrd="0" parTransId="{DB4815D7-B235-4242-9F8B-FCCD7697069B}" sibTransId="{15DD337B-2BB1-4AE5-953D-21A3A5BF6BFE}"/>
    <dgm:cxn modelId="{B5D7129C-8096-4F38-992E-822FFBCA78F1}" type="presOf" srcId="{DC36F525-F65C-4C0C-B0AD-A031B3A3D517}" destId="{3876C675-41EA-4F3B-B7AA-6EDB7D5E84D0}" srcOrd="0" destOrd="0" presId="urn:microsoft.com/office/officeart/2005/8/layout/bProcess3"/>
    <dgm:cxn modelId="{8ACD319E-6B26-41F1-B0F2-71AB2C0E3E55}" type="presOf" srcId="{6BE0B330-A9DE-449C-96BB-53E1FE2460CE}" destId="{D6CA7F02-AB9F-478D-81E1-2163E23601C0}" srcOrd="0" destOrd="0" presId="urn:microsoft.com/office/officeart/2005/8/layout/bProcess3"/>
    <dgm:cxn modelId="{EBEBD4A5-F1BC-41B5-95E3-ECBA37CE7208}" srcId="{82706EA3-01D0-4729-8223-1A29EC60F176}" destId="{06D41379-A3A0-40CD-9301-B3DCF07C08B9}" srcOrd="2" destOrd="0" parTransId="{D5466D54-A5D5-419D-9B41-7A6E29EAB7AE}" sibTransId="{EDB776C2-799C-4851-BCA5-140BA178A23A}"/>
    <dgm:cxn modelId="{ACCAA5BA-41C3-481C-B5F8-843505FB291C}" type="presOf" srcId="{EDB776C2-799C-4851-BCA5-140BA178A23A}" destId="{862F60CE-EBF0-452D-B33C-DC2F23FFAC11}" srcOrd="1" destOrd="0" presId="urn:microsoft.com/office/officeart/2005/8/layout/bProcess3"/>
    <dgm:cxn modelId="{62B694C4-15A6-46F7-B32F-ACBC090B9A83}" type="presOf" srcId="{82706EA3-01D0-4729-8223-1A29EC60F176}" destId="{A9AD82D9-984A-4D03-8A5F-A2026557D711}" srcOrd="0" destOrd="0" presId="urn:microsoft.com/office/officeart/2005/8/layout/bProcess3"/>
    <dgm:cxn modelId="{698B2CE1-A46E-4E7F-A700-9A745A0D50FA}" type="presOf" srcId="{EDB776C2-799C-4851-BCA5-140BA178A23A}" destId="{ED81CAC9-D69B-48DE-B898-258984273DDD}" srcOrd="0" destOrd="0" presId="urn:microsoft.com/office/officeart/2005/8/layout/bProcess3"/>
    <dgm:cxn modelId="{C76B7BE1-3E1D-4EAB-A60F-DA76244900D7}" type="presOf" srcId="{A2E939AB-7205-4140-9165-5D926F5ABC79}" destId="{72B0D116-A6D3-4C8E-9E13-BBB2B780BD9F}" srcOrd="0" destOrd="0" presId="urn:microsoft.com/office/officeart/2005/8/layout/bProcess3"/>
    <dgm:cxn modelId="{3568C6F7-0B38-46D8-87CB-515023B4CAFA}" type="presOf" srcId="{C5C1434E-8D1F-49FB-9EAC-309A9DA0FBD3}" destId="{701E825A-49BB-4AE2-86E3-4619EC845B68}" srcOrd="0" destOrd="0" presId="urn:microsoft.com/office/officeart/2005/8/layout/bProcess3"/>
    <dgm:cxn modelId="{37BDBFFE-4712-478D-B544-1D51AEC2C173}" type="presOf" srcId="{6BE0B330-A9DE-449C-96BB-53E1FE2460CE}" destId="{F9C39494-4F18-47AF-B2EF-609BF133ABF5}" srcOrd="1" destOrd="0" presId="urn:microsoft.com/office/officeart/2005/8/layout/bProcess3"/>
    <dgm:cxn modelId="{D1F6A4EB-987C-4ADA-99D7-CDDDD0F4CFE8}" type="presParOf" srcId="{A9AD82D9-984A-4D03-8A5F-A2026557D711}" destId="{701E825A-49BB-4AE2-86E3-4619EC845B68}" srcOrd="0" destOrd="0" presId="urn:microsoft.com/office/officeart/2005/8/layout/bProcess3"/>
    <dgm:cxn modelId="{3281BB99-ECED-43FC-8315-7784410E24D7}" type="presParOf" srcId="{A9AD82D9-984A-4D03-8A5F-A2026557D711}" destId="{998DBE80-004D-40C1-8679-74A96C6D2A67}" srcOrd="1" destOrd="0" presId="urn:microsoft.com/office/officeart/2005/8/layout/bProcess3"/>
    <dgm:cxn modelId="{A59ABB0F-7CC1-4ADC-A30F-F6E2AC38D2A0}" type="presParOf" srcId="{998DBE80-004D-40C1-8679-74A96C6D2A67}" destId="{2244ABB3-8269-49AA-B624-F611A86C7960}" srcOrd="0" destOrd="0" presId="urn:microsoft.com/office/officeart/2005/8/layout/bProcess3"/>
    <dgm:cxn modelId="{B71164FF-450C-4E4B-9FAD-E19357261049}" type="presParOf" srcId="{A9AD82D9-984A-4D03-8A5F-A2026557D711}" destId="{2073763C-4F20-40D7-B187-BDD8E432C779}" srcOrd="2" destOrd="0" presId="urn:microsoft.com/office/officeart/2005/8/layout/bProcess3"/>
    <dgm:cxn modelId="{A5729592-B509-4BD2-A63A-12A00C259605}" type="presParOf" srcId="{A9AD82D9-984A-4D03-8A5F-A2026557D711}" destId="{D6CA7F02-AB9F-478D-81E1-2163E23601C0}" srcOrd="3" destOrd="0" presId="urn:microsoft.com/office/officeart/2005/8/layout/bProcess3"/>
    <dgm:cxn modelId="{251D1E38-F65E-4035-8525-B8E0424C58B8}" type="presParOf" srcId="{D6CA7F02-AB9F-478D-81E1-2163E23601C0}" destId="{F9C39494-4F18-47AF-B2EF-609BF133ABF5}" srcOrd="0" destOrd="0" presId="urn:microsoft.com/office/officeart/2005/8/layout/bProcess3"/>
    <dgm:cxn modelId="{942648E0-90B2-4E0C-8BD7-CCCEBE3A8226}" type="presParOf" srcId="{A9AD82D9-984A-4D03-8A5F-A2026557D711}" destId="{6D1B6606-1204-44FC-A2F8-5E11C326E71B}" srcOrd="4" destOrd="0" presId="urn:microsoft.com/office/officeart/2005/8/layout/bProcess3"/>
    <dgm:cxn modelId="{3266CDC7-76DD-4D04-81BE-4181E81BD56C}" type="presParOf" srcId="{A9AD82D9-984A-4D03-8A5F-A2026557D711}" destId="{ED81CAC9-D69B-48DE-B898-258984273DDD}" srcOrd="5" destOrd="0" presId="urn:microsoft.com/office/officeart/2005/8/layout/bProcess3"/>
    <dgm:cxn modelId="{403C4088-5869-4455-815F-974586DC541C}" type="presParOf" srcId="{ED81CAC9-D69B-48DE-B898-258984273DDD}" destId="{862F60CE-EBF0-452D-B33C-DC2F23FFAC11}" srcOrd="0" destOrd="0" presId="urn:microsoft.com/office/officeart/2005/8/layout/bProcess3"/>
    <dgm:cxn modelId="{3ED5D17E-71E9-4043-A1B4-058FA562E8EF}" type="presParOf" srcId="{A9AD82D9-984A-4D03-8A5F-A2026557D711}" destId="{72B0D116-A6D3-4C8E-9E13-BBB2B780BD9F}" srcOrd="6" destOrd="0" presId="urn:microsoft.com/office/officeart/2005/8/layout/bProcess3"/>
    <dgm:cxn modelId="{803293C6-F3DA-4622-876C-24328249CC4F}" type="presParOf" srcId="{A9AD82D9-984A-4D03-8A5F-A2026557D711}" destId="{3876C675-41EA-4F3B-B7AA-6EDB7D5E84D0}" srcOrd="7" destOrd="0" presId="urn:microsoft.com/office/officeart/2005/8/layout/bProcess3"/>
    <dgm:cxn modelId="{E50CBE06-181A-4E42-A515-BCDF1D54B03E}" type="presParOf" srcId="{3876C675-41EA-4F3B-B7AA-6EDB7D5E84D0}" destId="{6338C624-F674-4D34-9674-EFF5291D8049}" srcOrd="0" destOrd="0" presId="urn:microsoft.com/office/officeart/2005/8/layout/bProcess3"/>
    <dgm:cxn modelId="{F58313C9-C111-48E8-83AB-E1EB86FE1888}" type="presParOf" srcId="{A9AD82D9-984A-4D03-8A5F-A2026557D711}" destId="{D5DC29C1-E991-411A-A691-944644CC84C8}" srcOrd="8" destOrd="0" presId="urn:microsoft.com/office/officeart/2005/8/layout/bProcess3"/>
    <dgm:cxn modelId="{6C1A6EBE-36CE-4070-B12E-EFB11E6E59F5}" type="presParOf" srcId="{A9AD82D9-984A-4D03-8A5F-A2026557D711}" destId="{59E995DD-874D-4D65-83C7-AE9892CE2063}" srcOrd="9" destOrd="0" presId="urn:microsoft.com/office/officeart/2005/8/layout/bProcess3"/>
    <dgm:cxn modelId="{8570CEA1-54F7-4574-B294-453BF839E348}" type="presParOf" srcId="{59E995DD-874D-4D65-83C7-AE9892CE2063}" destId="{00A69C1E-4D00-4F83-9D4E-7ADE9647E620}" srcOrd="0" destOrd="0" presId="urn:microsoft.com/office/officeart/2005/8/layout/bProcess3"/>
    <dgm:cxn modelId="{09D33F6B-0184-45D4-900D-FCABD021BE6B}" type="presParOf" srcId="{A9AD82D9-984A-4D03-8A5F-A2026557D711}" destId="{90B73754-69FB-4402-ADEE-727DFDF76614}"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0A35B3-D331-4853-A7EB-29F2F4BFCEC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6278627B-4AB1-4686-BD97-FAFCE62DD789}">
      <dgm:prSet phldrT="[Text]"/>
      <dgm:spPr/>
      <dgm:t>
        <a:bodyPr/>
        <a:lstStyle/>
        <a:p>
          <a:r>
            <a:rPr lang="uk-UA" dirty="0"/>
            <a:t>До</a:t>
          </a:r>
          <a:endParaRPr lang="en-US" dirty="0"/>
        </a:p>
      </dgm:t>
    </dgm:pt>
    <dgm:pt modelId="{3827FBE8-289F-45AA-BE3B-DF315140D101}" type="parTrans" cxnId="{21D7E46D-BFE8-4031-9D0A-68FB75D41D67}">
      <dgm:prSet/>
      <dgm:spPr/>
      <dgm:t>
        <a:bodyPr/>
        <a:lstStyle/>
        <a:p>
          <a:endParaRPr lang="en-US"/>
        </a:p>
      </dgm:t>
    </dgm:pt>
    <dgm:pt modelId="{008E0ECD-7F6C-4C90-ABD2-754B7992BF50}" type="sibTrans" cxnId="{21D7E46D-BFE8-4031-9D0A-68FB75D41D67}">
      <dgm:prSet/>
      <dgm:spPr/>
      <dgm:t>
        <a:bodyPr/>
        <a:lstStyle/>
        <a:p>
          <a:endParaRPr lang="en-US"/>
        </a:p>
      </dgm:t>
    </dgm:pt>
    <dgm:pt modelId="{7910E2E9-720A-4D90-81F8-1200CAB2739D}">
      <dgm:prSet phldrT="[Text]" custT="1"/>
      <dgm:spPr/>
      <dgm:t>
        <a:bodyPr/>
        <a:lstStyle/>
        <a:p>
          <a:pPr>
            <a:buFont typeface="Wingdings" panose="05000000000000000000" pitchFamily="2" charset="2"/>
            <a:buChar char="q"/>
          </a:pPr>
          <a:r>
            <a:rPr lang="ru-RU" sz="1400" b="0" i="0" u="none" dirty="0" err="1"/>
            <a:t>Налаштування</a:t>
          </a:r>
          <a:r>
            <a:rPr lang="ru-RU" sz="1400" b="0" i="0" u="none" dirty="0"/>
            <a:t> анкет та </a:t>
          </a:r>
          <a:r>
            <a:rPr lang="ru-RU" sz="1400" b="0" i="0" u="none" dirty="0" err="1"/>
            <a:t>вибір</a:t>
          </a:r>
          <a:r>
            <a:rPr lang="ru-RU" sz="1400" b="0" i="0" u="none" dirty="0"/>
            <a:t> режиму </a:t>
          </a:r>
          <a:r>
            <a:rPr lang="ru-RU" sz="1400" b="0" i="0" u="none" dirty="0" err="1"/>
            <a:t>опитування</a:t>
          </a:r>
          <a:endParaRPr lang="en-US" sz="1400" dirty="0"/>
        </a:p>
      </dgm:t>
    </dgm:pt>
    <dgm:pt modelId="{6F4C1C5E-A633-44EE-B9EC-4F74BA3DDBF6}" type="parTrans" cxnId="{656358B8-8505-427E-8112-8FD1A8E498F5}">
      <dgm:prSet/>
      <dgm:spPr/>
      <dgm:t>
        <a:bodyPr/>
        <a:lstStyle/>
        <a:p>
          <a:endParaRPr lang="en-US"/>
        </a:p>
      </dgm:t>
    </dgm:pt>
    <dgm:pt modelId="{5F8EC5D6-EEF8-43CA-82AD-545A2E476982}" type="sibTrans" cxnId="{656358B8-8505-427E-8112-8FD1A8E498F5}">
      <dgm:prSet/>
      <dgm:spPr/>
      <dgm:t>
        <a:bodyPr/>
        <a:lstStyle/>
        <a:p>
          <a:endParaRPr lang="en-US"/>
        </a:p>
      </dgm:t>
    </dgm:pt>
    <dgm:pt modelId="{5E0009E6-41E9-40D1-89F7-764472BA0747}">
      <dgm:prSet phldrT="[Text]"/>
      <dgm:spPr/>
      <dgm:t>
        <a:bodyPr/>
        <a:lstStyle/>
        <a:p>
          <a:r>
            <a:rPr lang="uk-UA" dirty="0"/>
            <a:t>Протягом</a:t>
          </a:r>
          <a:endParaRPr lang="en-US" dirty="0"/>
        </a:p>
      </dgm:t>
    </dgm:pt>
    <dgm:pt modelId="{4B4206E2-17EC-4148-B31B-B0A0229F9CC9}" type="parTrans" cxnId="{132E2AF1-435A-47ED-BB01-1240863183F9}">
      <dgm:prSet/>
      <dgm:spPr/>
      <dgm:t>
        <a:bodyPr/>
        <a:lstStyle/>
        <a:p>
          <a:endParaRPr lang="en-US"/>
        </a:p>
      </dgm:t>
    </dgm:pt>
    <dgm:pt modelId="{70D09B8B-3A7C-4CCB-AD41-B5F720E32580}" type="sibTrans" cxnId="{132E2AF1-435A-47ED-BB01-1240863183F9}">
      <dgm:prSet/>
      <dgm:spPr/>
      <dgm:t>
        <a:bodyPr/>
        <a:lstStyle/>
        <a:p>
          <a:endParaRPr lang="en-US"/>
        </a:p>
      </dgm:t>
    </dgm:pt>
    <dgm:pt modelId="{42BA1D05-C19D-498A-8D9A-1ABE2E43570E}">
      <dgm:prSet phldrT="[Text]" custT="1"/>
      <dgm:spPr/>
      <dgm:t>
        <a:bodyPr/>
        <a:lstStyle/>
        <a:p>
          <a:pPr>
            <a:buFont typeface="Wingdings" panose="05000000000000000000" pitchFamily="2" charset="2"/>
            <a:buChar char="q"/>
          </a:pPr>
          <a:r>
            <a:rPr lang="uk-UA" sz="1400" dirty="0"/>
            <a:t>Технічна інфраструктура </a:t>
          </a:r>
          <a:r>
            <a:rPr lang="en-US" sz="1400" dirty="0"/>
            <a:t>(</a:t>
          </a:r>
          <a:r>
            <a:rPr lang="uk-UA" sz="1400" dirty="0"/>
            <a:t>Україна</a:t>
          </a:r>
          <a:r>
            <a:rPr lang="en-US" sz="1400" dirty="0"/>
            <a:t>)</a:t>
          </a:r>
        </a:p>
      </dgm:t>
    </dgm:pt>
    <dgm:pt modelId="{0A51302E-93B5-45CB-87AB-CB67C9CF28DA}" type="parTrans" cxnId="{2F142A97-89F3-44C2-ADD9-0E5FC43B723F}">
      <dgm:prSet/>
      <dgm:spPr/>
      <dgm:t>
        <a:bodyPr/>
        <a:lstStyle/>
        <a:p>
          <a:endParaRPr lang="en-US"/>
        </a:p>
      </dgm:t>
    </dgm:pt>
    <dgm:pt modelId="{130E4DC5-F9A8-4A84-8F77-3FA120F31258}" type="sibTrans" cxnId="{2F142A97-89F3-44C2-ADD9-0E5FC43B723F}">
      <dgm:prSet/>
      <dgm:spPr/>
      <dgm:t>
        <a:bodyPr/>
        <a:lstStyle/>
        <a:p>
          <a:endParaRPr lang="en-US"/>
        </a:p>
      </dgm:t>
    </dgm:pt>
    <dgm:pt modelId="{AC55BF30-34B0-4685-B999-2B0803CF975D}">
      <dgm:prSet phldrT="[Text]"/>
      <dgm:spPr/>
      <dgm:t>
        <a:bodyPr/>
        <a:lstStyle/>
        <a:p>
          <a:r>
            <a:rPr lang="uk-UA" dirty="0"/>
            <a:t>Після</a:t>
          </a:r>
          <a:endParaRPr lang="en-US" dirty="0"/>
        </a:p>
      </dgm:t>
    </dgm:pt>
    <dgm:pt modelId="{D41F98DD-7C59-4A5A-BBB6-E20144021276}" type="parTrans" cxnId="{3481350C-8DF2-4562-AA7D-F9E367353EAF}">
      <dgm:prSet/>
      <dgm:spPr/>
      <dgm:t>
        <a:bodyPr/>
        <a:lstStyle/>
        <a:p>
          <a:endParaRPr lang="en-US"/>
        </a:p>
      </dgm:t>
    </dgm:pt>
    <dgm:pt modelId="{1EFD4321-1650-4B8B-BDCC-90CEE70F8B32}" type="sibTrans" cxnId="{3481350C-8DF2-4562-AA7D-F9E367353EAF}">
      <dgm:prSet/>
      <dgm:spPr/>
      <dgm:t>
        <a:bodyPr/>
        <a:lstStyle/>
        <a:p>
          <a:endParaRPr lang="en-US"/>
        </a:p>
      </dgm:t>
    </dgm:pt>
    <dgm:pt modelId="{8146C005-CAC9-46BF-99A1-0EC09AB2E0FE}">
      <dgm:prSet phldrT="[Text]" custT="1"/>
      <dgm:spPr/>
      <dgm:t>
        <a:bodyPr/>
        <a:lstStyle/>
        <a:p>
          <a:pPr>
            <a:buFont typeface="Wingdings" panose="05000000000000000000" pitchFamily="2" charset="2"/>
            <a:buChar char="q"/>
          </a:pPr>
          <a:r>
            <a:rPr lang="ru-RU" sz="1400" b="0" i="0" u="none" dirty="0" err="1"/>
            <a:t>Витяг</a:t>
          </a:r>
          <a:r>
            <a:rPr lang="ru-RU" sz="1400" b="0" i="0" u="none" dirty="0"/>
            <a:t> </a:t>
          </a:r>
          <a:r>
            <a:rPr lang="ru-RU" sz="1400" b="0" i="0" u="none" dirty="0" err="1"/>
            <a:t>даних</a:t>
          </a:r>
          <a:endParaRPr lang="en-US" sz="1400" dirty="0"/>
        </a:p>
      </dgm:t>
    </dgm:pt>
    <dgm:pt modelId="{AD71DFA0-4F0D-49FA-A5C6-054DF4425362}" type="parTrans" cxnId="{97BA0D4A-0293-4984-A898-7964147FE567}">
      <dgm:prSet/>
      <dgm:spPr/>
      <dgm:t>
        <a:bodyPr/>
        <a:lstStyle/>
        <a:p>
          <a:endParaRPr lang="en-US"/>
        </a:p>
      </dgm:t>
    </dgm:pt>
    <dgm:pt modelId="{7A40553B-1509-4150-8D81-0B848BC5402D}" type="sibTrans" cxnId="{97BA0D4A-0293-4984-A898-7964147FE567}">
      <dgm:prSet/>
      <dgm:spPr/>
      <dgm:t>
        <a:bodyPr/>
        <a:lstStyle/>
        <a:p>
          <a:endParaRPr lang="en-US"/>
        </a:p>
      </dgm:t>
    </dgm:pt>
    <dgm:pt modelId="{DEC7F4F6-4719-4439-9116-B4D79FA2CA97}">
      <dgm:prSet phldrT="[Text]" custT="1"/>
      <dgm:spPr/>
      <dgm:t>
        <a:bodyPr/>
        <a:lstStyle/>
        <a:p>
          <a:pPr>
            <a:buFont typeface="Wingdings" panose="05000000000000000000" pitchFamily="2" charset="2"/>
            <a:buChar char="q"/>
          </a:pPr>
          <a:r>
            <a:rPr lang="ru-RU" sz="1400" b="0" i="0" u="none" dirty="0" err="1"/>
            <a:t>Комунікаційна</a:t>
          </a:r>
          <a:r>
            <a:rPr lang="ru-RU" sz="1400" b="0" i="0" u="none" dirty="0"/>
            <a:t> </a:t>
          </a:r>
          <a:r>
            <a:rPr lang="ru-RU" sz="1400" b="0" i="0" u="none" dirty="0" err="1"/>
            <a:t>кампанія</a:t>
          </a:r>
          <a:endParaRPr lang="en-US" sz="1400" dirty="0"/>
        </a:p>
      </dgm:t>
    </dgm:pt>
    <dgm:pt modelId="{D66FECCC-DCE8-4F3D-B036-8BA830A105D7}" type="parTrans" cxnId="{174A03B9-BD1B-4160-AD9A-8BFBAF5DF57A}">
      <dgm:prSet/>
      <dgm:spPr/>
      <dgm:t>
        <a:bodyPr/>
        <a:lstStyle/>
        <a:p>
          <a:endParaRPr lang="en-US"/>
        </a:p>
      </dgm:t>
    </dgm:pt>
    <dgm:pt modelId="{2AF01A09-6F42-4A95-85FF-885EC9996799}" type="sibTrans" cxnId="{174A03B9-BD1B-4160-AD9A-8BFBAF5DF57A}">
      <dgm:prSet/>
      <dgm:spPr/>
      <dgm:t>
        <a:bodyPr/>
        <a:lstStyle/>
        <a:p>
          <a:endParaRPr lang="en-US"/>
        </a:p>
      </dgm:t>
    </dgm:pt>
    <dgm:pt modelId="{909F36D3-198E-4205-8383-6ED3DE15198B}">
      <dgm:prSet phldrT="[Text]" custT="1"/>
      <dgm:spPr/>
      <dgm:t>
        <a:bodyPr/>
        <a:lstStyle/>
        <a:p>
          <a:pPr>
            <a:buFont typeface="Wingdings" panose="05000000000000000000" pitchFamily="2" charset="2"/>
            <a:buChar char="q"/>
          </a:pPr>
          <a:r>
            <a:rPr lang="uk-UA" sz="1400" dirty="0"/>
            <a:t>Технічна інфраструктура </a:t>
          </a:r>
          <a:r>
            <a:rPr lang="en-US" sz="1400" dirty="0"/>
            <a:t>(</a:t>
          </a:r>
          <a:r>
            <a:rPr lang="uk-UA" sz="1400" dirty="0"/>
            <a:t>ВМО</a:t>
          </a:r>
          <a:r>
            <a:rPr lang="en-US" sz="1400" dirty="0"/>
            <a:t>)</a:t>
          </a:r>
        </a:p>
      </dgm:t>
    </dgm:pt>
    <dgm:pt modelId="{F488F9C4-B7F1-49DA-9D5F-E2AA77A1B6C9}" type="parTrans" cxnId="{6BC95157-9AEA-4D41-8976-FB9BE01CD291}">
      <dgm:prSet/>
      <dgm:spPr/>
      <dgm:t>
        <a:bodyPr/>
        <a:lstStyle/>
        <a:p>
          <a:endParaRPr lang="en-US"/>
        </a:p>
      </dgm:t>
    </dgm:pt>
    <dgm:pt modelId="{0F243590-1A52-4F8E-964B-D9B81869DB11}" type="sibTrans" cxnId="{6BC95157-9AEA-4D41-8976-FB9BE01CD291}">
      <dgm:prSet/>
      <dgm:spPr/>
      <dgm:t>
        <a:bodyPr/>
        <a:lstStyle/>
        <a:p>
          <a:endParaRPr lang="en-US"/>
        </a:p>
      </dgm:t>
    </dgm:pt>
    <dgm:pt modelId="{5BA21F6B-DBDF-42A0-9369-62C0D4DC6C04}">
      <dgm:prSet phldrT="[Text]" custT="1"/>
      <dgm:spPr/>
      <dgm:t>
        <a:bodyPr/>
        <a:lstStyle/>
        <a:p>
          <a:pPr>
            <a:buFont typeface="Wingdings" panose="05000000000000000000" pitchFamily="2" charset="2"/>
            <a:buChar char="q"/>
          </a:pPr>
          <a:r>
            <a:rPr lang="ru-RU" sz="1400" b="0" i="0" u="none" dirty="0" err="1"/>
            <a:t>Окремі</a:t>
          </a:r>
          <a:r>
            <a:rPr lang="ru-RU" sz="1400" b="0" i="0" u="none" dirty="0"/>
            <a:t> </a:t>
          </a:r>
          <a:r>
            <a:rPr lang="ru-RU" sz="1400" b="0" i="0" u="none" dirty="0" err="1"/>
            <a:t>питання</a:t>
          </a:r>
          <a:r>
            <a:rPr lang="ru-RU" sz="1400" b="0" i="0" u="none" dirty="0"/>
            <a:t> та </a:t>
          </a:r>
          <a:r>
            <a:rPr lang="ru-RU" sz="1400" b="0" i="0" u="none" dirty="0" err="1"/>
            <a:t>їх</a:t>
          </a:r>
          <a:r>
            <a:rPr lang="ru-RU" sz="1400" b="0" i="0" u="none" dirty="0"/>
            <a:t> </a:t>
          </a:r>
          <a:r>
            <a:rPr lang="ru-RU" sz="1400" b="0" i="0" u="none" dirty="0" err="1"/>
            <a:t>вирішення</a:t>
          </a:r>
          <a:endParaRPr lang="en-US" sz="1400" dirty="0"/>
        </a:p>
      </dgm:t>
    </dgm:pt>
    <dgm:pt modelId="{C4344738-0BD9-4044-A848-B4E2E757AA88}" type="parTrans" cxnId="{BD8A8DE3-5E89-478A-85CE-79D9B4ABA46D}">
      <dgm:prSet/>
      <dgm:spPr/>
      <dgm:t>
        <a:bodyPr/>
        <a:lstStyle/>
        <a:p>
          <a:endParaRPr lang="en-US"/>
        </a:p>
      </dgm:t>
    </dgm:pt>
    <dgm:pt modelId="{78BFEC92-3DF4-45D6-ACEF-3000CC569BF5}" type="sibTrans" cxnId="{BD8A8DE3-5E89-478A-85CE-79D9B4ABA46D}">
      <dgm:prSet/>
      <dgm:spPr/>
      <dgm:t>
        <a:bodyPr/>
        <a:lstStyle/>
        <a:p>
          <a:endParaRPr lang="en-US"/>
        </a:p>
      </dgm:t>
    </dgm:pt>
    <dgm:pt modelId="{3AC8816E-226B-4391-ABCF-1FE7B216B1E9}">
      <dgm:prSet phldrT="[Text]" custT="1"/>
      <dgm:spPr/>
      <dgm:t>
        <a:bodyPr/>
        <a:lstStyle/>
        <a:p>
          <a:pPr>
            <a:buFont typeface="Wingdings" panose="05000000000000000000" pitchFamily="2" charset="2"/>
            <a:buChar char="q"/>
          </a:pPr>
          <a:endParaRPr lang="en-US" sz="1400"/>
        </a:p>
      </dgm:t>
    </dgm:pt>
    <dgm:pt modelId="{4B696D2E-E3E8-4CAF-8805-85DAF43CC910}" type="parTrans" cxnId="{C1705FE8-D63F-43CB-A243-6233ABCF6EC7}">
      <dgm:prSet/>
      <dgm:spPr/>
      <dgm:t>
        <a:bodyPr/>
        <a:lstStyle/>
        <a:p>
          <a:endParaRPr lang="en-US"/>
        </a:p>
      </dgm:t>
    </dgm:pt>
    <dgm:pt modelId="{627EDD4D-C9C8-4A48-8C01-223BC57F39BC}" type="sibTrans" cxnId="{C1705FE8-D63F-43CB-A243-6233ABCF6EC7}">
      <dgm:prSet/>
      <dgm:spPr/>
      <dgm:t>
        <a:bodyPr/>
        <a:lstStyle/>
        <a:p>
          <a:endParaRPr lang="en-US"/>
        </a:p>
      </dgm:t>
    </dgm:pt>
    <dgm:pt modelId="{62A70C9E-DE1D-4EE2-88D6-22E183171513}">
      <dgm:prSet phldrT="[Text]" custT="1"/>
      <dgm:spPr/>
      <dgm:t>
        <a:bodyPr/>
        <a:lstStyle/>
        <a:p>
          <a:pPr>
            <a:buFont typeface="Wingdings" panose="05000000000000000000" pitchFamily="2" charset="2"/>
            <a:buChar char="q"/>
          </a:pPr>
          <a:endParaRPr lang="en-US" sz="1400" dirty="0"/>
        </a:p>
      </dgm:t>
    </dgm:pt>
    <dgm:pt modelId="{B3CD1814-5CEC-4198-A363-704945F3BD69}" type="parTrans" cxnId="{396BBDDD-58DB-4E0B-8760-B743E28E244D}">
      <dgm:prSet/>
      <dgm:spPr/>
      <dgm:t>
        <a:bodyPr/>
        <a:lstStyle/>
        <a:p>
          <a:endParaRPr lang="en-US"/>
        </a:p>
      </dgm:t>
    </dgm:pt>
    <dgm:pt modelId="{0FC73451-C8AE-4B66-9589-593C517B654A}" type="sibTrans" cxnId="{396BBDDD-58DB-4E0B-8760-B743E28E244D}">
      <dgm:prSet/>
      <dgm:spPr/>
      <dgm:t>
        <a:bodyPr/>
        <a:lstStyle/>
        <a:p>
          <a:endParaRPr lang="en-US"/>
        </a:p>
      </dgm:t>
    </dgm:pt>
    <dgm:pt modelId="{97102DEC-583E-479B-972B-B1329B194226}">
      <dgm:prSet phldrT="[Text]" custT="1"/>
      <dgm:spPr/>
      <dgm:t>
        <a:bodyPr/>
        <a:lstStyle/>
        <a:p>
          <a:pPr>
            <a:buFont typeface="Wingdings" panose="05000000000000000000" pitchFamily="2" charset="2"/>
            <a:buChar char="q"/>
          </a:pPr>
          <a:endParaRPr lang="en-US" sz="1400" dirty="0"/>
        </a:p>
      </dgm:t>
    </dgm:pt>
    <dgm:pt modelId="{2930CB9F-95B0-4FDF-ADB4-3CA5094F830B}" type="parTrans" cxnId="{9546D6CE-1EE5-4495-99C9-470302654120}">
      <dgm:prSet/>
      <dgm:spPr/>
      <dgm:t>
        <a:bodyPr/>
        <a:lstStyle/>
        <a:p>
          <a:endParaRPr lang="en-US"/>
        </a:p>
      </dgm:t>
    </dgm:pt>
    <dgm:pt modelId="{ADC102F5-B309-45F7-87C3-1698DA2F273F}" type="sibTrans" cxnId="{9546D6CE-1EE5-4495-99C9-470302654120}">
      <dgm:prSet/>
      <dgm:spPr/>
      <dgm:t>
        <a:bodyPr/>
        <a:lstStyle/>
        <a:p>
          <a:endParaRPr lang="en-US"/>
        </a:p>
      </dgm:t>
    </dgm:pt>
    <dgm:pt modelId="{EF1598D9-D53C-EF4D-96BC-E4FF5B9D715B}">
      <dgm:prSet/>
      <dgm:spPr/>
      <dgm:t>
        <a:bodyPr/>
        <a:lstStyle/>
        <a:p>
          <a:endParaRPr lang="en-UA" b="0" i="0" u="none" dirty="0"/>
        </a:p>
      </dgm:t>
    </dgm:pt>
    <dgm:pt modelId="{824FC3EA-1186-6C45-909E-178AF2518597}" type="parTrans" cxnId="{62BA88C5-F173-B04C-B3B0-47677BCD3825}">
      <dgm:prSet/>
      <dgm:spPr/>
      <dgm:t>
        <a:bodyPr/>
        <a:lstStyle/>
        <a:p>
          <a:endParaRPr lang="ru-RU"/>
        </a:p>
      </dgm:t>
    </dgm:pt>
    <dgm:pt modelId="{E107BC38-D7D6-4A4B-8729-3267B397300C}" type="sibTrans" cxnId="{62BA88C5-F173-B04C-B3B0-47677BCD3825}">
      <dgm:prSet/>
      <dgm:spPr/>
      <dgm:t>
        <a:bodyPr/>
        <a:lstStyle/>
        <a:p>
          <a:endParaRPr lang="ru-RU"/>
        </a:p>
      </dgm:t>
    </dgm:pt>
    <dgm:pt modelId="{76875D40-8F28-B34C-97EF-EBEF0DF7496A}">
      <dgm:prSet/>
      <dgm:spPr/>
      <dgm:t>
        <a:bodyPr/>
        <a:lstStyle/>
        <a:p>
          <a:endParaRPr lang="en-UA" b="0" i="0" u="none"/>
        </a:p>
      </dgm:t>
    </dgm:pt>
    <dgm:pt modelId="{77B04FF1-029A-8E4C-AE55-83A69FB7C6E3}" type="parTrans" cxnId="{63DD8749-A1EA-7C4D-9729-C7D321DBEE4F}">
      <dgm:prSet/>
      <dgm:spPr/>
      <dgm:t>
        <a:bodyPr/>
        <a:lstStyle/>
        <a:p>
          <a:endParaRPr lang="ru-RU"/>
        </a:p>
      </dgm:t>
    </dgm:pt>
    <dgm:pt modelId="{5DDDED95-1A68-5F4B-801D-FBB910F053D0}" type="sibTrans" cxnId="{63DD8749-A1EA-7C4D-9729-C7D321DBEE4F}">
      <dgm:prSet/>
      <dgm:spPr/>
      <dgm:t>
        <a:bodyPr/>
        <a:lstStyle/>
        <a:p>
          <a:endParaRPr lang="ru-RU"/>
        </a:p>
      </dgm:t>
    </dgm:pt>
    <dgm:pt modelId="{E27022D1-BF8D-A74C-90F1-881B97903E2F}">
      <dgm:prSet/>
      <dgm:spPr/>
      <dgm:t>
        <a:bodyPr/>
        <a:lstStyle/>
        <a:p>
          <a:endParaRPr lang="ru-UA" dirty="0"/>
        </a:p>
      </dgm:t>
    </dgm:pt>
    <dgm:pt modelId="{8289B758-A371-BA4F-B63D-BA61B78F6F9E}" type="parTrans" cxnId="{09238752-EC07-2E49-8110-C049EB498A2E}">
      <dgm:prSet/>
      <dgm:spPr/>
      <dgm:t>
        <a:bodyPr/>
        <a:lstStyle/>
        <a:p>
          <a:endParaRPr lang="ru-RU"/>
        </a:p>
      </dgm:t>
    </dgm:pt>
    <dgm:pt modelId="{BB1FCFFE-ABB6-1448-8702-CFF0514F9625}" type="sibTrans" cxnId="{09238752-EC07-2E49-8110-C049EB498A2E}">
      <dgm:prSet/>
      <dgm:spPr/>
      <dgm:t>
        <a:bodyPr/>
        <a:lstStyle/>
        <a:p>
          <a:endParaRPr lang="ru-RU"/>
        </a:p>
      </dgm:t>
    </dgm:pt>
    <dgm:pt modelId="{17D13C32-A9E5-4BAC-9FF5-433FD2FB4B2E}" type="pres">
      <dgm:prSet presAssocID="{200A35B3-D331-4853-A7EB-29F2F4BFCEC4}" presName="Name0" presStyleCnt="0">
        <dgm:presLayoutVars>
          <dgm:dir/>
          <dgm:animOne val="branch"/>
          <dgm:animLvl val="lvl"/>
        </dgm:presLayoutVars>
      </dgm:prSet>
      <dgm:spPr/>
    </dgm:pt>
    <dgm:pt modelId="{67D98435-7CC0-49D4-BC68-16B83A204C9B}" type="pres">
      <dgm:prSet presAssocID="{6278627B-4AB1-4686-BD97-FAFCE62DD789}" presName="chaos" presStyleCnt="0"/>
      <dgm:spPr/>
    </dgm:pt>
    <dgm:pt modelId="{C518F10C-1523-43D0-82C2-FA465EA2D518}" type="pres">
      <dgm:prSet presAssocID="{6278627B-4AB1-4686-BD97-FAFCE62DD789}" presName="parTx1" presStyleLbl="revTx" presStyleIdx="0" presStyleCnt="5"/>
      <dgm:spPr/>
    </dgm:pt>
    <dgm:pt modelId="{9B633D1D-1697-4D90-B20E-91F40CEF6A7A}" type="pres">
      <dgm:prSet presAssocID="{6278627B-4AB1-4686-BD97-FAFCE62DD789}" presName="desTx1" presStyleLbl="revTx" presStyleIdx="1" presStyleCnt="5">
        <dgm:presLayoutVars>
          <dgm:bulletEnabled val="1"/>
        </dgm:presLayoutVars>
      </dgm:prSet>
      <dgm:spPr/>
    </dgm:pt>
    <dgm:pt modelId="{0A20033C-3C43-4753-8496-934109ACA51E}" type="pres">
      <dgm:prSet presAssocID="{6278627B-4AB1-4686-BD97-FAFCE62DD789}" presName="c1" presStyleLbl="node1" presStyleIdx="0" presStyleCnt="19"/>
      <dgm:spPr/>
    </dgm:pt>
    <dgm:pt modelId="{A6AC3C64-F586-48AB-A560-779A29038DFB}" type="pres">
      <dgm:prSet presAssocID="{6278627B-4AB1-4686-BD97-FAFCE62DD789}" presName="c2" presStyleLbl="node1" presStyleIdx="1" presStyleCnt="19"/>
      <dgm:spPr/>
    </dgm:pt>
    <dgm:pt modelId="{FA436BDC-2D5B-46FA-B234-E19AC351E707}" type="pres">
      <dgm:prSet presAssocID="{6278627B-4AB1-4686-BD97-FAFCE62DD789}" presName="c3" presStyleLbl="node1" presStyleIdx="2" presStyleCnt="19"/>
      <dgm:spPr/>
    </dgm:pt>
    <dgm:pt modelId="{AB104D0D-8C24-4027-B974-E3DEE0BF2095}" type="pres">
      <dgm:prSet presAssocID="{6278627B-4AB1-4686-BD97-FAFCE62DD789}" presName="c4" presStyleLbl="node1" presStyleIdx="3" presStyleCnt="19"/>
      <dgm:spPr/>
    </dgm:pt>
    <dgm:pt modelId="{49C6435C-0BD9-4734-9441-03F85328FDC0}" type="pres">
      <dgm:prSet presAssocID="{6278627B-4AB1-4686-BD97-FAFCE62DD789}" presName="c5" presStyleLbl="node1" presStyleIdx="4" presStyleCnt="19"/>
      <dgm:spPr/>
    </dgm:pt>
    <dgm:pt modelId="{10112BD1-469E-4ED6-AEF8-4F5FA9E6628D}" type="pres">
      <dgm:prSet presAssocID="{6278627B-4AB1-4686-BD97-FAFCE62DD789}" presName="c6" presStyleLbl="node1" presStyleIdx="5" presStyleCnt="19"/>
      <dgm:spPr/>
    </dgm:pt>
    <dgm:pt modelId="{1E78F43F-0DDB-4B79-BE9B-3B9995926B45}" type="pres">
      <dgm:prSet presAssocID="{6278627B-4AB1-4686-BD97-FAFCE62DD789}" presName="c7" presStyleLbl="node1" presStyleIdx="6" presStyleCnt="19"/>
      <dgm:spPr/>
    </dgm:pt>
    <dgm:pt modelId="{3D458ED1-231D-451F-B3E0-CB6233257208}" type="pres">
      <dgm:prSet presAssocID="{6278627B-4AB1-4686-BD97-FAFCE62DD789}" presName="c8" presStyleLbl="node1" presStyleIdx="7" presStyleCnt="19"/>
      <dgm:spPr/>
    </dgm:pt>
    <dgm:pt modelId="{51B5DFF0-C115-4ECD-9E6D-569DFDDF9D6F}" type="pres">
      <dgm:prSet presAssocID="{6278627B-4AB1-4686-BD97-FAFCE62DD789}" presName="c9" presStyleLbl="node1" presStyleIdx="8" presStyleCnt="19"/>
      <dgm:spPr/>
    </dgm:pt>
    <dgm:pt modelId="{406F8D9D-816F-4E3E-8889-52EC0D69F87D}" type="pres">
      <dgm:prSet presAssocID="{6278627B-4AB1-4686-BD97-FAFCE62DD789}" presName="c10" presStyleLbl="node1" presStyleIdx="9" presStyleCnt="19"/>
      <dgm:spPr/>
    </dgm:pt>
    <dgm:pt modelId="{0D039353-4F25-442A-ACED-E97A7986E168}" type="pres">
      <dgm:prSet presAssocID="{6278627B-4AB1-4686-BD97-FAFCE62DD789}" presName="c11" presStyleLbl="node1" presStyleIdx="10" presStyleCnt="19"/>
      <dgm:spPr/>
    </dgm:pt>
    <dgm:pt modelId="{E1E18A29-6532-4CA9-B2DE-4F9DDF1BC7B5}" type="pres">
      <dgm:prSet presAssocID="{6278627B-4AB1-4686-BD97-FAFCE62DD789}" presName="c12" presStyleLbl="node1" presStyleIdx="11" presStyleCnt="19"/>
      <dgm:spPr/>
    </dgm:pt>
    <dgm:pt modelId="{0E2C3E5A-AD66-4170-9A40-6B4B2C2C7DA2}" type="pres">
      <dgm:prSet presAssocID="{6278627B-4AB1-4686-BD97-FAFCE62DD789}" presName="c13" presStyleLbl="node1" presStyleIdx="12" presStyleCnt="19"/>
      <dgm:spPr/>
    </dgm:pt>
    <dgm:pt modelId="{D5EEF2F5-321A-45CE-B40C-D246B6042429}" type="pres">
      <dgm:prSet presAssocID="{6278627B-4AB1-4686-BD97-FAFCE62DD789}" presName="c14" presStyleLbl="node1" presStyleIdx="13" presStyleCnt="19"/>
      <dgm:spPr/>
    </dgm:pt>
    <dgm:pt modelId="{EB11A433-29CD-45DF-A7B1-ED12521F519F}" type="pres">
      <dgm:prSet presAssocID="{6278627B-4AB1-4686-BD97-FAFCE62DD789}" presName="c15" presStyleLbl="node1" presStyleIdx="14" presStyleCnt="19"/>
      <dgm:spPr/>
    </dgm:pt>
    <dgm:pt modelId="{9EB2B038-5204-4A84-9EF4-AE93EFD820AD}" type="pres">
      <dgm:prSet presAssocID="{6278627B-4AB1-4686-BD97-FAFCE62DD789}" presName="c16" presStyleLbl="node1" presStyleIdx="15" presStyleCnt="19"/>
      <dgm:spPr/>
    </dgm:pt>
    <dgm:pt modelId="{EC7527CB-A1D0-4CAA-AABB-4A2B4231144D}" type="pres">
      <dgm:prSet presAssocID="{6278627B-4AB1-4686-BD97-FAFCE62DD789}" presName="c17" presStyleLbl="node1" presStyleIdx="16" presStyleCnt="19"/>
      <dgm:spPr/>
    </dgm:pt>
    <dgm:pt modelId="{87ABD6B2-882C-4E26-883C-3DD6369CCAE2}" type="pres">
      <dgm:prSet presAssocID="{6278627B-4AB1-4686-BD97-FAFCE62DD789}" presName="c18" presStyleLbl="node1" presStyleIdx="17" presStyleCnt="19"/>
      <dgm:spPr/>
    </dgm:pt>
    <dgm:pt modelId="{7EFF2191-45A3-494C-B8D3-F391974ED8F0}" type="pres">
      <dgm:prSet presAssocID="{008E0ECD-7F6C-4C90-ABD2-754B7992BF50}" presName="chevronComposite1" presStyleCnt="0"/>
      <dgm:spPr/>
    </dgm:pt>
    <dgm:pt modelId="{CDF1FBB7-9C67-4E40-B7D9-4BE99787E8E9}" type="pres">
      <dgm:prSet presAssocID="{008E0ECD-7F6C-4C90-ABD2-754B7992BF50}" presName="chevron1" presStyleLbl="sibTrans2D1" presStyleIdx="0" presStyleCnt="2"/>
      <dgm:spPr/>
    </dgm:pt>
    <dgm:pt modelId="{7F8228A0-CD37-47F7-8773-7B01075F6E91}" type="pres">
      <dgm:prSet presAssocID="{008E0ECD-7F6C-4C90-ABD2-754B7992BF50}" presName="spChevron1" presStyleCnt="0"/>
      <dgm:spPr/>
    </dgm:pt>
    <dgm:pt modelId="{A7DAF992-0E03-484A-B370-3212A07DE2B2}" type="pres">
      <dgm:prSet presAssocID="{5E0009E6-41E9-40D1-89F7-764472BA0747}" presName="middle" presStyleCnt="0"/>
      <dgm:spPr/>
    </dgm:pt>
    <dgm:pt modelId="{96D82EAC-F6EC-4DFF-B5E9-A8E106A47998}" type="pres">
      <dgm:prSet presAssocID="{5E0009E6-41E9-40D1-89F7-764472BA0747}" presName="parTxMid" presStyleLbl="revTx" presStyleIdx="2" presStyleCnt="5"/>
      <dgm:spPr/>
    </dgm:pt>
    <dgm:pt modelId="{8F6DDA5B-6A9D-47C3-BF98-2E2FC6447336}" type="pres">
      <dgm:prSet presAssocID="{5E0009E6-41E9-40D1-89F7-764472BA0747}" presName="desTxMid" presStyleLbl="revTx" presStyleIdx="3" presStyleCnt="5" custScaleX="126070">
        <dgm:presLayoutVars>
          <dgm:bulletEnabled val="1"/>
        </dgm:presLayoutVars>
      </dgm:prSet>
      <dgm:spPr/>
    </dgm:pt>
    <dgm:pt modelId="{E966FC02-35F9-4F1E-9F34-0E4070DB93D5}" type="pres">
      <dgm:prSet presAssocID="{5E0009E6-41E9-40D1-89F7-764472BA0747}" presName="spMid" presStyleCnt="0"/>
      <dgm:spPr/>
    </dgm:pt>
    <dgm:pt modelId="{5FFA59E4-D5F9-4B77-BF6A-A98D8B733D8F}" type="pres">
      <dgm:prSet presAssocID="{70D09B8B-3A7C-4CCB-AD41-B5F720E32580}" presName="chevronComposite1" presStyleCnt="0"/>
      <dgm:spPr/>
    </dgm:pt>
    <dgm:pt modelId="{6DFE5C32-1C6B-4A6D-B339-3E3EE939BF67}" type="pres">
      <dgm:prSet presAssocID="{70D09B8B-3A7C-4CCB-AD41-B5F720E32580}" presName="chevron1" presStyleLbl="sibTrans2D1" presStyleIdx="1" presStyleCnt="2"/>
      <dgm:spPr/>
    </dgm:pt>
    <dgm:pt modelId="{8835E08A-A585-46D6-9F00-B18917434106}" type="pres">
      <dgm:prSet presAssocID="{70D09B8B-3A7C-4CCB-AD41-B5F720E32580}" presName="spChevron1" presStyleCnt="0"/>
      <dgm:spPr/>
    </dgm:pt>
    <dgm:pt modelId="{A768BB9A-76AB-4BA5-834C-58F4FF777817}" type="pres">
      <dgm:prSet presAssocID="{AC55BF30-34B0-4685-B999-2B0803CF975D}" presName="last" presStyleCnt="0"/>
      <dgm:spPr/>
    </dgm:pt>
    <dgm:pt modelId="{9AA93DF6-CEA9-4B46-88B9-BA115356059B}" type="pres">
      <dgm:prSet presAssocID="{AC55BF30-34B0-4685-B999-2B0803CF975D}" presName="circleTx" presStyleLbl="node1" presStyleIdx="18" presStyleCnt="19"/>
      <dgm:spPr/>
    </dgm:pt>
    <dgm:pt modelId="{8F024090-0A7B-43DC-A728-5B520FBBCD1B}" type="pres">
      <dgm:prSet presAssocID="{AC55BF30-34B0-4685-B999-2B0803CF975D}" presName="desTxN" presStyleLbl="revTx" presStyleIdx="4" presStyleCnt="5">
        <dgm:presLayoutVars>
          <dgm:bulletEnabled val="1"/>
        </dgm:presLayoutVars>
      </dgm:prSet>
      <dgm:spPr/>
    </dgm:pt>
    <dgm:pt modelId="{8DFB6141-7BFF-4625-96A0-65208BE174F8}" type="pres">
      <dgm:prSet presAssocID="{AC55BF30-34B0-4685-B999-2B0803CF975D}" presName="spN" presStyleCnt="0"/>
      <dgm:spPr/>
    </dgm:pt>
  </dgm:ptLst>
  <dgm:cxnLst>
    <dgm:cxn modelId="{7F88C801-5B41-F942-9E6C-D35DB718EC5B}" type="presOf" srcId="{EF1598D9-D53C-EF4D-96BC-E4FF5B9D715B}" destId="{9B633D1D-1697-4D90-B20E-91F40CEF6A7A}" srcOrd="0" destOrd="3" presId="urn:microsoft.com/office/officeart/2009/3/layout/RandomtoResultProcess"/>
    <dgm:cxn modelId="{4F29FE02-44E6-4498-AD7F-CBB07C3952A8}" type="presOf" srcId="{8146C005-CAC9-46BF-99A1-0EC09AB2E0FE}" destId="{8F024090-0A7B-43DC-A728-5B520FBBCD1B}" srcOrd="0" destOrd="0" presId="urn:microsoft.com/office/officeart/2009/3/layout/RandomtoResultProcess"/>
    <dgm:cxn modelId="{1969160B-4778-4F51-8A65-9CF5E64B844A}" type="presOf" srcId="{97102DEC-583E-479B-972B-B1329B194226}" destId="{8F6DDA5B-6A9D-47C3-BF98-2E2FC6447336}" srcOrd="0" destOrd="3" presId="urn:microsoft.com/office/officeart/2009/3/layout/RandomtoResultProcess"/>
    <dgm:cxn modelId="{DF4B900B-9C92-5A45-A3DC-22770AD089F2}" type="presOf" srcId="{E27022D1-BF8D-A74C-90F1-881B97903E2F}" destId="{8F6DDA5B-6A9D-47C3-BF98-2E2FC6447336}" srcOrd="0" destOrd="6" presId="urn:microsoft.com/office/officeart/2009/3/layout/RandomtoResultProcess"/>
    <dgm:cxn modelId="{3481350C-8DF2-4562-AA7D-F9E367353EAF}" srcId="{200A35B3-D331-4853-A7EB-29F2F4BFCEC4}" destId="{AC55BF30-34B0-4685-B999-2B0803CF975D}" srcOrd="2" destOrd="0" parTransId="{D41F98DD-7C59-4A5A-BBB6-E20144021276}" sibTransId="{1EFD4321-1650-4B8B-BDCC-90CEE70F8B32}"/>
    <dgm:cxn modelId="{B33CAE0F-CB56-40C4-AA4C-E7A25BE5ED90}" type="presOf" srcId="{DEC7F4F6-4719-4439-9116-B4D79FA2CA97}" destId="{9B633D1D-1697-4D90-B20E-91F40CEF6A7A}" srcOrd="0" destOrd="2" presId="urn:microsoft.com/office/officeart/2009/3/layout/RandomtoResultProcess"/>
    <dgm:cxn modelId="{63DD8749-A1EA-7C4D-9729-C7D321DBEE4F}" srcId="{5E0009E6-41E9-40D1-89F7-764472BA0747}" destId="{76875D40-8F28-B34C-97EF-EBEF0DF7496A}" srcOrd="5" destOrd="0" parTransId="{77B04FF1-029A-8E4C-AE55-83A69FB7C6E3}" sibTransId="{5DDDED95-1A68-5F4B-801D-FBB910F053D0}"/>
    <dgm:cxn modelId="{97BA0D4A-0293-4984-A898-7964147FE567}" srcId="{AC55BF30-34B0-4685-B999-2B0803CF975D}" destId="{8146C005-CAC9-46BF-99A1-0EC09AB2E0FE}" srcOrd="0" destOrd="0" parTransId="{AD71DFA0-4F0D-49FA-A5C6-054DF4425362}" sibTransId="{7A40553B-1509-4150-8D81-0B848BC5402D}"/>
    <dgm:cxn modelId="{47E1E74B-BA4B-464D-92A4-C1C8C7D75F0E}" type="presOf" srcId="{200A35B3-D331-4853-A7EB-29F2F4BFCEC4}" destId="{17D13C32-A9E5-4BAC-9FF5-433FD2FB4B2E}" srcOrd="0" destOrd="0" presId="urn:microsoft.com/office/officeart/2009/3/layout/RandomtoResultProcess"/>
    <dgm:cxn modelId="{09238752-EC07-2E49-8110-C049EB498A2E}" srcId="{5E0009E6-41E9-40D1-89F7-764472BA0747}" destId="{E27022D1-BF8D-A74C-90F1-881B97903E2F}" srcOrd="6" destOrd="0" parTransId="{8289B758-A371-BA4F-B63D-BA61B78F6F9E}" sibTransId="{BB1FCFFE-ABB6-1448-8702-CFF0514F9625}"/>
    <dgm:cxn modelId="{6BC95157-9AEA-4D41-8976-FB9BE01CD291}" srcId="{5E0009E6-41E9-40D1-89F7-764472BA0747}" destId="{909F36D3-198E-4205-8383-6ED3DE15198B}" srcOrd="2" destOrd="0" parTransId="{F488F9C4-B7F1-49DA-9D5F-E2AA77A1B6C9}" sibTransId="{0F243590-1A52-4F8E-964B-D9B81869DB11}"/>
    <dgm:cxn modelId="{144A305D-9AE3-47DE-B872-ABB6AC4AF2BE}" type="presOf" srcId="{5BA21F6B-DBDF-42A0-9369-62C0D4DC6C04}" destId="{8F6DDA5B-6A9D-47C3-BF98-2E2FC6447336}" srcOrd="0" destOrd="4" presId="urn:microsoft.com/office/officeart/2009/3/layout/RandomtoResultProcess"/>
    <dgm:cxn modelId="{21D7E46D-BFE8-4031-9D0A-68FB75D41D67}" srcId="{200A35B3-D331-4853-A7EB-29F2F4BFCEC4}" destId="{6278627B-4AB1-4686-BD97-FAFCE62DD789}" srcOrd="0" destOrd="0" parTransId="{3827FBE8-289F-45AA-BE3B-DF315140D101}" sibTransId="{008E0ECD-7F6C-4C90-ABD2-754B7992BF50}"/>
    <dgm:cxn modelId="{0F87BF72-4BCB-4FAC-A9E5-897791FE9F40}" type="presOf" srcId="{42BA1D05-C19D-498A-8D9A-1ABE2E43570E}" destId="{8F6DDA5B-6A9D-47C3-BF98-2E2FC6447336}" srcOrd="0" destOrd="0" presId="urn:microsoft.com/office/officeart/2009/3/layout/RandomtoResultProcess"/>
    <dgm:cxn modelId="{BA28CA75-6190-4461-BDE0-D16392606C54}" type="presOf" srcId="{62A70C9E-DE1D-4EE2-88D6-22E183171513}" destId="{8F6DDA5B-6A9D-47C3-BF98-2E2FC6447336}" srcOrd="0" destOrd="1" presId="urn:microsoft.com/office/officeart/2009/3/layout/RandomtoResultProcess"/>
    <dgm:cxn modelId="{0E09D483-2A16-42BA-B677-3FE8134D9143}" type="presOf" srcId="{5E0009E6-41E9-40D1-89F7-764472BA0747}" destId="{96D82EAC-F6EC-4DFF-B5E9-A8E106A47998}" srcOrd="0" destOrd="0" presId="urn:microsoft.com/office/officeart/2009/3/layout/RandomtoResultProcess"/>
    <dgm:cxn modelId="{FEE0BC8C-949E-4485-AA4F-E3D84FF145F3}" type="presOf" srcId="{7910E2E9-720A-4D90-81F8-1200CAB2739D}" destId="{9B633D1D-1697-4D90-B20E-91F40CEF6A7A}" srcOrd="0" destOrd="0" presId="urn:microsoft.com/office/officeart/2009/3/layout/RandomtoResultProcess"/>
    <dgm:cxn modelId="{2F142A97-89F3-44C2-ADD9-0E5FC43B723F}" srcId="{5E0009E6-41E9-40D1-89F7-764472BA0747}" destId="{42BA1D05-C19D-498A-8D9A-1ABE2E43570E}" srcOrd="0" destOrd="0" parTransId="{0A51302E-93B5-45CB-87AB-CB67C9CF28DA}" sibTransId="{130E4DC5-F9A8-4A84-8F77-3FA120F31258}"/>
    <dgm:cxn modelId="{9AD714A8-E5B2-7449-A51F-16C0F10CDDE6}" type="presOf" srcId="{76875D40-8F28-B34C-97EF-EBEF0DF7496A}" destId="{8F6DDA5B-6A9D-47C3-BF98-2E2FC6447336}" srcOrd="0" destOrd="5" presId="urn:microsoft.com/office/officeart/2009/3/layout/RandomtoResultProcess"/>
    <dgm:cxn modelId="{EBE919B0-7C3F-4A17-8E73-F7C7AACCEE66}" type="presOf" srcId="{6278627B-4AB1-4686-BD97-FAFCE62DD789}" destId="{C518F10C-1523-43D0-82C2-FA465EA2D518}" srcOrd="0" destOrd="0" presId="urn:microsoft.com/office/officeart/2009/3/layout/RandomtoResultProcess"/>
    <dgm:cxn modelId="{656358B8-8505-427E-8112-8FD1A8E498F5}" srcId="{6278627B-4AB1-4686-BD97-FAFCE62DD789}" destId="{7910E2E9-720A-4D90-81F8-1200CAB2739D}" srcOrd="0" destOrd="0" parTransId="{6F4C1C5E-A633-44EE-B9EC-4F74BA3DDBF6}" sibTransId="{5F8EC5D6-EEF8-43CA-82AD-545A2E476982}"/>
    <dgm:cxn modelId="{174A03B9-BD1B-4160-AD9A-8BFBAF5DF57A}" srcId="{6278627B-4AB1-4686-BD97-FAFCE62DD789}" destId="{DEC7F4F6-4719-4439-9116-B4D79FA2CA97}" srcOrd="2" destOrd="0" parTransId="{D66FECCC-DCE8-4F3D-B036-8BA830A105D7}" sibTransId="{2AF01A09-6F42-4A95-85FF-885EC9996799}"/>
    <dgm:cxn modelId="{62BA88C5-F173-B04C-B3B0-47677BCD3825}" srcId="{6278627B-4AB1-4686-BD97-FAFCE62DD789}" destId="{EF1598D9-D53C-EF4D-96BC-E4FF5B9D715B}" srcOrd="3" destOrd="0" parTransId="{824FC3EA-1186-6C45-909E-178AF2518597}" sibTransId="{E107BC38-D7D6-4A4B-8729-3267B397300C}"/>
    <dgm:cxn modelId="{2C97E3C8-A6F8-4485-92B3-6DE7EA1000E0}" type="presOf" srcId="{3AC8816E-226B-4391-ABCF-1FE7B216B1E9}" destId="{9B633D1D-1697-4D90-B20E-91F40CEF6A7A}" srcOrd="0" destOrd="1" presId="urn:microsoft.com/office/officeart/2009/3/layout/RandomtoResultProcess"/>
    <dgm:cxn modelId="{5CFE7FCD-C290-472D-B525-B784EC81CAF8}" type="presOf" srcId="{AC55BF30-34B0-4685-B999-2B0803CF975D}" destId="{9AA93DF6-CEA9-4B46-88B9-BA115356059B}" srcOrd="0" destOrd="0" presId="urn:microsoft.com/office/officeart/2009/3/layout/RandomtoResultProcess"/>
    <dgm:cxn modelId="{9546D6CE-1EE5-4495-99C9-470302654120}" srcId="{5E0009E6-41E9-40D1-89F7-764472BA0747}" destId="{97102DEC-583E-479B-972B-B1329B194226}" srcOrd="3" destOrd="0" parTransId="{2930CB9F-95B0-4FDF-ADB4-3CA5094F830B}" sibTransId="{ADC102F5-B309-45F7-87C3-1698DA2F273F}"/>
    <dgm:cxn modelId="{396BBDDD-58DB-4E0B-8760-B743E28E244D}" srcId="{5E0009E6-41E9-40D1-89F7-764472BA0747}" destId="{62A70C9E-DE1D-4EE2-88D6-22E183171513}" srcOrd="1" destOrd="0" parTransId="{B3CD1814-5CEC-4198-A363-704945F3BD69}" sibTransId="{0FC73451-C8AE-4B66-9589-593C517B654A}"/>
    <dgm:cxn modelId="{BD8A8DE3-5E89-478A-85CE-79D9B4ABA46D}" srcId="{5E0009E6-41E9-40D1-89F7-764472BA0747}" destId="{5BA21F6B-DBDF-42A0-9369-62C0D4DC6C04}" srcOrd="4" destOrd="0" parTransId="{C4344738-0BD9-4044-A848-B4E2E757AA88}" sibTransId="{78BFEC92-3DF4-45D6-ACEF-3000CC569BF5}"/>
    <dgm:cxn modelId="{C1705FE8-D63F-43CB-A243-6233ABCF6EC7}" srcId="{6278627B-4AB1-4686-BD97-FAFCE62DD789}" destId="{3AC8816E-226B-4391-ABCF-1FE7B216B1E9}" srcOrd="1" destOrd="0" parTransId="{4B696D2E-E3E8-4CAF-8805-85DAF43CC910}" sibTransId="{627EDD4D-C9C8-4A48-8C01-223BC57F39BC}"/>
    <dgm:cxn modelId="{132E2AF1-435A-47ED-BB01-1240863183F9}" srcId="{200A35B3-D331-4853-A7EB-29F2F4BFCEC4}" destId="{5E0009E6-41E9-40D1-89F7-764472BA0747}" srcOrd="1" destOrd="0" parTransId="{4B4206E2-17EC-4148-B31B-B0A0229F9CC9}" sibTransId="{70D09B8B-3A7C-4CCB-AD41-B5F720E32580}"/>
    <dgm:cxn modelId="{70A12CF9-5D16-4D86-A6AA-8B7DAF272F1C}" type="presOf" srcId="{909F36D3-198E-4205-8383-6ED3DE15198B}" destId="{8F6DDA5B-6A9D-47C3-BF98-2E2FC6447336}" srcOrd="0" destOrd="2" presId="urn:microsoft.com/office/officeart/2009/3/layout/RandomtoResultProcess"/>
    <dgm:cxn modelId="{8306A901-32B2-4711-B900-1FFE31E30C3B}" type="presParOf" srcId="{17D13C32-A9E5-4BAC-9FF5-433FD2FB4B2E}" destId="{67D98435-7CC0-49D4-BC68-16B83A204C9B}" srcOrd="0" destOrd="0" presId="urn:microsoft.com/office/officeart/2009/3/layout/RandomtoResultProcess"/>
    <dgm:cxn modelId="{39E1BFF3-C80E-40D2-BFEF-E9208A96ABB0}" type="presParOf" srcId="{67D98435-7CC0-49D4-BC68-16B83A204C9B}" destId="{C518F10C-1523-43D0-82C2-FA465EA2D518}" srcOrd="0" destOrd="0" presId="urn:microsoft.com/office/officeart/2009/3/layout/RandomtoResultProcess"/>
    <dgm:cxn modelId="{16426C04-D02D-4036-A50D-9F3D67477C34}" type="presParOf" srcId="{67D98435-7CC0-49D4-BC68-16B83A204C9B}" destId="{9B633D1D-1697-4D90-B20E-91F40CEF6A7A}" srcOrd="1" destOrd="0" presId="urn:microsoft.com/office/officeart/2009/3/layout/RandomtoResultProcess"/>
    <dgm:cxn modelId="{89E976C6-D46A-4417-8D34-44CB289D0293}" type="presParOf" srcId="{67D98435-7CC0-49D4-BC68-16B83A204C9B}" destId="{0A20033C-3C43-4753-8496-934109ACA51E}" srcOrd="2" destOrd="0" presId="urn:microsoft.com/office/officeart/2009/3/layout/RandomtoResultProcess"/>
    <dgm:cxn modelId="{4B5604E9-C044-421B-8519-A8921E0642CD}" type="presParOf" srcId="{67D98435-7CC0-49D4-BC68-16B83A204C9B}" destId="{A6AC3C64-F586-48AB-A560-779A29038DFB}" srcOrd="3" destOrd="0" presId="urn:microsoft.com/office/officeart/2009/3/layout/RandomtoResultProcess"/>
    <dgm:cxn modelId="{2FBF0931-B723-4807-A35D-4FC2F9322537}" type="presParOf" srcId="{67D98435-7CC0-49D4-BC68-16B83A204C9B}" destId="{FA436BDC-2D5B-46FA-B234-E19AC351E707}" srcOrd="4" destOrd="0" presId="urn:microsoft.com/office/officeart/2009/3/layout/RandomtoResultProcess"/>
    <dgm:cxn modelId="{1050C2C0-928B-497A-A0EC-BDBE18AF14DB}" type="presParOf" srcId="{67D98435-7CC0-49D4-BC68-16B83A204C9B}" destId="{AB104D0D-8C24-4027-B974-E3DEE0BF2095}" srcOrd="5" destOrd="0" presId="urn:microsoft.com/office/officeart/2009/3/layout/RandomtoResultProcess"/>
    <dgm:cxn modelId="{9EC1E477-E1F0-4E82-812F-399D86ED8A7A}" type="presParOf" srcId="{67D98435-7CC0-49D4-BC68-16B83A204C9B}" destId="{49C6435C-0BD9-4734-9441-03F85328FDC0}" srcOrd="6" destOrd="0" presId="urn:microsoft.com/office/officeart/2009/3/layout/RandomtoResultProcess"/>
    <dgm:cxn modelId="{1D01642A-3F2F-46C0-90A4-CB0D2E4E9727}" type="presParOf" srcId="{67D98435-7CC0-49D4-BC68-16B83A204C9B}" destId="{10112BD1-469E-4ED6-AEF8-4F5FA9E6628D}" srcOrd="7" destOrd="0" presId="urn:microsoft.com/office/officeart/2009/3/layout/RandomtoResultProcess"/>
    <dgm:cxn modelId="{8E66210F-A171-4B2D-9C98-6ABD66701B20}" type="presParOf" srcId="{67D98435-7CC0-49D4-BC68-16B83A204C9B}" destId="{1E78F43F-0DDB-4B79-BE9B-3B9995926B45}" srcOrd="8" destOrd="0" presId="urn:microsoft.com/office/officeart/2009/3/layout/RandomtoResultProcess"/>
    <dgm:cxn modelId="{0F1997F6-12CF-4E49-9DDE-0B77F2DE54FD}" type="presParOf" srcId="{67D98435-7CC0-49D4-BC68-16B83A204C9B}" destId="{3D458ED1-231D-451F-B3E0-CB6233257208}" srcOrd="9" destOrd="0" presId="urn:microsoft.com/office/officeart/2009/3/layout/RandomtoResultProcess"/>
    <dgm:cxn modelId="{824DEF79-7E16-4FEE-AA93-0449F41B0920}" type="presParOf" srcId="{67D98435-7CC0-49D4-BC68-16B83A204C9B}" destId="{51B5DFF0-C115-4ECD-9E6D-569DFDDF9D6F}" srcOrd="10" destOrd="0" presId="urn:microsoft.com/office/officeart/2009/3/layout/RandomtoResultProcess"/>
    <dgm:cxn modelId="{BABC2B0D-F1F3-4A9E-87ED-090EBD12C83A}" type="presParOf" srcId="{67D98435-7CC0-49D4-BC68-16B83A204C9B}" destId="{406F8D9D-816F-4E3E-8889-52EC0D69F87D}" srcOrd="11" destOrd="0" presId="urn:microsoft.com/office/officeart/2009/3/layout/RandomtoResultProcess"/>
    <dgm:cxn modelId="{4C81288E-A5F3-4B47-AF7A-0EF3AF2C3D75}" type="presParOf" srcId="{67D98435-7CC0-49D4-BC68-16B83A204C9B}" destId="{0D039353-4F25-442A-ACED-E97A7986E168}" srcOrd="12" destOrd="0" presId="urn:microsoft.com/office/officeart/2009/3/layout/RandomtoResultProcess"/>
    <dgm:cxn modelId="{FDFA1B0C-641F-4F85-AFE5-B506209D0984}" type="presParOf" srcId="{67D98435-7CC0-49D4-BC68-16B83A204C9B}" destId="{E1E18A29-6532-4CA9-B2DE-4F9DDF1BC7B5}" srcOrd="13" destOrd="0" presId="urn:microsoft.com/office/officeart/2009/3/layout/RandomtoResultProcess"/>
    <dgm:cxn modelId="{00D14D7D-BBB4-4E39-8884-68A189B8C12A}" type="presParOf" srcId="{67D98435-7CC0-49D4-BC68-16B83A204C9B}" destId="{0E2C3E5A-AD66-4170-9A40-6B4B2C2C7DA2}" srcOrd="14" destOrd="0" presId="urn:microsoft.com/office/officeart/2009/3/layout/RandomtoResultProcess"/>
    <dgm:cxn modelId="{6A736E6E-E572-4B0F-81DD-6B092DFB2CE3}" type="presParOf" srcId="{67D98435-7CC0-49D4-BC68-16B83A204C9B}" destId="{D5EEF2F5-321A-45CE-B40C-D246B6042429}" srcOrd="15" destOrd="0" presId="urn:microsoft.com/office/officeart/2009/3/layout/RandomtoResultProcess"/>
    <dgm:cxn modelId="{00AAAFF2-670B-4D11-9292-BDF8D01B3646}" type="presParOf" srcId="{67D98435-7CC0-49D4-BC68-16B83A204C9B}" destId="{EB11A433-29CD-45DF-A7B1-ED12521F519F}" srcOrd="16" destOrd="0" presId="urn:microsoft.com/office/officeart/2009/3/layout/RandomtoResultProcess"/>
    <dgm:cxn modelId="{62DCB8A5-DDAA-4836-88A1-D8D2C12F96C1}" type="presParOf" srcId="{67D98435-7CC0-49D4-BC68-16B83A204C9B}" destId="{9EB2B038-5204-4A84-9EF4-AE93EFD820AD}" srcOrd="17" destOrd="0" presId="urn:microsoft.com/office/officeart/2009/3/layout/RandomtoResultProcess"/>
    <dgm:cxn modelId="{0F7262CD-16B7-493B-A2DF-8712AF744AF4}" type="presParOf" srcId="{67D98435-7CC0-49D4-BC68-16B83A204C9B}" destId="{EC7527CB-A1D0-4CAA-AABB-4A2B4231144D}" srcOrd="18" destOrd="0" presId="urn:microsoft.com/office/officeart/2009/3/layout/RandomtoResultProcess"/>
    <dgm:cxn modelId="{B8D55228-66F9-4FBE-9F16-32E78BD28DE7}" type="presParOf" srcId="{67D98435-7CC0-49D4-BC68-16B83A204C9B}" destId="{87ABD6B2-882C-4E26-883C-3DD6369CCAE2}" srcOrd="19" destOrd="0" presId="urn:microsoft.com/office/officeart/2009/3/layout/RandomtoResultProcess"/>
    <dgm:cxn modelId="{FC57FEE0-7D15-45B2-B8CF-89B6EE32EE86}" type="presParOf" srcId="{17D13C32-A9E5-4BAC-9FF5-433FD2FB4B2E}" destId="{7EFF2191-45A3-494C-B8D3-F391974ED8F0}" srcOrd="1" destOrd="0" presId="urn:microsoft.com/office/officeart/2009/3/layout/RandomtoResultProcess"/>
    <dgm:cxn modelId="{A22B2EFE-4A51-437A-97B6-52266853C39B}" type="presParOf" srcId="{7EFF2191-45A3-494C-B8D3-F391974ED8F0}" destId="{CDF1FBB7-9C67-4E40-B7D9-4BE99787E8E9}" srcOrd="0" destOrd="0" presId="urn:microsoft.com/office/officeart/2009/3/layout/RandomtoResultProcess"/>
    <dgm:cxn modelId="{F1CDF821-4D40-4B7A-AFBD-805ECF821EDC}" type="presParOf" srcId="{7EFF2191-45A3-494C-B8D3-F391974ED8F0}" destId="{7F8228A0-CD37-47F7-8773-7B01075F6E91}" srcOrd="1" destOrd="0" presId="urn:microsoft.com/office/officeart/2009/3/layout/RandomtoResultProcess"/>
    <dgm:cxn modelId="{4A6EE326-83E4-48D6-A5B4-2D9CBD39DA1C}" type="presParOf" srcId="{17D13C32-A9E5-4BAC-9FF5-433FD2FB4B2E}" destId="{A7DAF992-0E03-484A-B370-3212A07DE2B2}" srcOrd="2" destOrd="0" presId="urn:microsoft.com/office/officeart/2009/3/layout/RandomtoResultProcess"/>
    <dgm:cxn modelId="{B32CD7B5-089B-48FF-83BE-4D45F040341C}" type="presParOf" srcId="{A7DAF992-0E03-484A-B370-3212A07DE2B2}" destId="{96D82EAC-F6EC-4DFF-B5E9-A8E106A47998}" srcOrd="0" destOrd="0" presId="urn:microsoft.com/office/officeart/2009/3/layout/RandomtoResultProcess"/>
    <dgm:cxn modelId="{60F13879-3700-4478-95AA-E3A81EE8F995}" type="presParOf" srcId="{A7DAF992-0E03-484A-B370-3212A07DE2B2}" destId="{8F6DDA5B-6A9D-47C3-BF98-2E2FC6447336}" srcOrd="1" destOrd="0" presId="urn:microsoft.com/office/officeart/2009/3/layout/RandomtoResultProcess"/>
    <dgm:cxn modelId="{143C78B7-643B-42A6-9931-439C1CAE626F}" type="presParOf" srcId="{A7DAF992-0E03-484A-B370-3212A07DE2B2}" destId="{E966FC02-35F9-4F1E-9F34-0E4070DB93D5}" srcOrd="2" destOrd="0" presId="urn:microsoft.com/office/officeart/2009/3/layout/RandomtoResultProcess"/>
    <dgm:cxn modelId="{3781DAAF-7B59-4759-B4DA-04DD0F53122C}" type="presParOf" srcId="{17D13C32-A9E5-4BAC-9FF5-433FD2FB4B2E}" destId="{5FFA59E4-D5F9-4B77-BF6A-A98D8B733D8F}" srcOrd="3" destOrd="0" presId="urn:microsoft.com/office/officeart/2009/3/layout/RandomtoResultProcess"/>
    <dgm:cxn modelId="{B852ECE9-049E-45F8-A5DE-A81A0B9413D5}" type="presParOf" srcId="{5FFA59E4-D5F9-4B77-BF6A-A98D8B733D8F}" destId="{6DFE5C32-1C6B-4A6D-B339-3E3EE939BF67}" srcOrd="0" destOrd="0" presId="urn:microsoft.com/office/officeart/2009/3/layout/RandomtoResultProcess"/>
    <dgm:cxn modelId="{5B87C621-311F-480D-BF66-09DB6A3CE11D}" type="presParOf" srcId="{5FFA59E4-D5F9-4B77-BF6A-A98D8B733D8F}" destId="{8835E08A-A585-46D6-9F00-B18917434106}" srcOrd="1" destOrd="0" presId="urn:microsoft.com/office/officeart/2009/3/layout/RandomtoResultProcess"/>
    <dgm:cxn modelId="{DB2F5D4E-9D08-4D33-AEDA-192A5C755456}" type="presParOf" srcId="{17D13C32-A9E5-4BAC-9FF5-433FD2FB4B2E}" destId="{A768BB9A-76AB-4BA5-834C-58F4FF777817}" srcOrd="4" destOrd="0" presId="urn:microsoft.com/office/officeart/2009/3/layout/RandomtoResultProcess"/>
    <dgm:cxn modelId="{8CF05B5E-533A-4E05-B9BB-343EA63094B9}" type="presParOf" srcId="{A768BB9A-76AB-4BA5-834C-58F4FF777817}" destId="{9AA93DF6-CEA9-4B46-88B9-BA115356059B}" srcOrd="0" destOrd="0" presId="urn:microsoft.com/office/officeart/2009/3/layout/RandomtoResultProcess"/>
    <dgm:cxn modelId="{740FC10A-4C52-420B-AC0E-E24D7B464DE8}" type="presParOf" srcId="{A768BB9A-76AB-4BA5-834C-58F4FF777817}" destId="{8F024090-0A7B-43DC-A728-5B520FBBCD1B}" srcOrd="1" destOrd="0" presId="urn:microsoft.com/office/officeart/2009/3/layout/RandomtoResultProcess"/>
    <dgm:cxn modelId="{106AE1B1-7844-404D-808B-53AB9AF5AE10}" type="presParOf" srcId="{A768BB9A-76AB-4BA5-834C-58F4FF777817}" destId="{8DFB6141-7BFF-4625-96A0-65208BE174F8}"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2706EA3-01D0-4729-8223-1A29EC60F17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C5C1434E-8D1F-49FB-9EAC-309A9DA0FBD3}">
      <dgm:prSet phldrT="[Text]" custT="1"/>
      <dgm:spPr/>
      <dgm:t>
        <a:bodyPr/>
        <a:lstStyle/>
        <a:p>
          <a:r>
            <a:rPr lang="en-US" sz="1400" dirty="0"/>
            <a:t>1 </a:t>
          </a:r>
          <a:r>
            <a:rPr lang="ru-RU" sz="1400" b="0" i="0" u="none" dirty="0" err="1"/>
            <a:t>Чи</a:t>
          </a:r>
          <a:r>
            <a:rPr lang="ru-RU" sz="1400" b="0" i="0" u="none" dirty="0"/>
            <a:t> </a:t>
          </a:r>
          <a:r>
            <a:rPr lang="ru-RU" sz="1400" b="0" i="0" u="none" dirty="0" err="1"/>
            <a:t>існує</a:t>
          </a:r>
          <a:r>
            <a:rPr lang="ru-RU" sz="1400" b="0" i="0" u="none" dirty="0"/>
            <a:t> в </a:t>
          </a:r>
          <a:r>
            <a:rPr lang="ru-RU" sz="1400" b="0" i="0" u="none" dirty="0" err="1"/>
            <a:t>адміністрації</a:t>
          </a:r>
          <a:r>
            <a:rPr lang="ru-RU" sz="1400" b="0" i="0" u="none" dirty="0"/>
            <a:t> </a:t>
          </a:r>
          <a:r>
            <a:rPr lang="ru-RU" sz="1400" b="0" i="0" u="none" dirty="0" err="1"/>
            <a:t>формальний</a:t>
          </a:r>
          <a:r>
            <a:rPr lang="ru-RU" sz="1400" b="0" i="0" u="none" dirty="0"/>
            <a:t> Кодекс </a:t>
          </a:r>
          <a:r>
            <a:rPr lang="ru-RU" sz="1400" b="0" i="0" u="none" dirty="0" err="1"/>
            <a:t>етичної</a:t>
          </a:r>
          <a:r>
            <a:rPr lang="ru-RU" sz="1400" b="0" i="0" u="none" dirty="0"/>
            <a:t> </a:t>
          </a:r>
          <a:r>
            <a:rPr lang="ru-RU" sz="1400" b="0" i="0" u="none" dirty="0" err="1"/>
            <a:t>поведінки</a:t>
          </a:r>
          <a:r>
            <a:rPr lang="ru-RU" sz="1400" b="0" i="0" u="none" dirty="0"/>
            <a:t>?</a:t>
          </a:r>
          <a:endParaRPr lang="en-US" sz="1400" dirty="0"/>
        </a:p>
      </dgm:t>
    </dgm:pt>
    <dgm:pt modelId="{D012703F-D6C9-49FA-BEA0-A714760C9AEC}" type="parTrans" cxnId="{B1307048-9399-4679-8322-50CF4E8CB6A5}">
      <dgm:prSet/>
      <dgm:spPr/>
      <dgm:t>
        <a:bodyPr/>
        <a:lstStyle/>
        <a:p>
          <a:endParaRPr lang="en-US" sz="2000"/>
        </a:p>
      </dgm:t>
    </dgm:pt>
    <dgm:pt modelId="{A61C3852-CBAD-4508-84D9-B8CF391043FA}" type="sibTrans" cxnId="{B1307048-9399-4679-8322-50CF4E8CB6A5}">
      <dgm:prSet custT="1"/>
      <dgm:spPr/>
      <dgm:t>
        <a:bodyPr/>
        <a:lstStyle/>
        <a:p>
          <a:endParaRPr lang="en-US" sz="600"/>
        </a:p>
      </dgm:t>
    </dgm:pt>
    <dgm:pt modelId="{45C0AE00-47D7-4207-AD1D-8178F67F5012}">
      <dgm:prSet phldrT="[Text]" custT="1"/>
      <dgm:spPr/>
      <dgm:t>
        <a:bodyPr/>
        <a:lstStyle/>
        <a:p>
          <a:r>
            <a:rPr lang="en-US" sz="1400" dirty="0"/>
            <a:t>2 </a:t>
          </a:r>
          <a:r>
            <a:rPr lang="uk-UA" sz="1400" dirty="0"/>
            <a:t>Чи розроблявся Кодекс поведінки у співпраці з приватним сектором, іншими державними установами та посадовими особами усіх рівнів</a:t>
          </a:r>
          <a:r>
            <a:rPr lang="en-US" sz="1400" dirty="0"/>
            <a:t>? </a:t>
          </a:r>
        </a:p>
      </dgm:t>
    </dgm:pt>
    <dgm:pt modelId="{3B0BBE7D-34F6-465A-95B8-2FC0B9B5FD25}" type="parTrans" cxnId="{BAEB3A14-9281-4F0D-B12F-DB3723FF2944}">
      <dgm:prSet/>
      <dgm:spPr/>
      <dgm:t>
        <a:bodyPr/>
        <a:lstStyle/>
        <a:p>
          <a:endParaRPr lang="en-US" sz="2000"/>
        </a:p>
      </dgm:t>
    </dgm:pt>
    <dgm:pt modelId="{6BE0B330-A9DE-449C-96BB-53E1FE2460CE}" type="sibTrans" cxnId="{BAEB3A14-9281-4F0D-B12F-DB3723FF2944}">
      <dgm:prSet custT="1"/>
      <dgm:spPr/>
      <dgm:t>
        <a:bodyPr/>
        <a:lstStyle/>
        <a:p>
          <a:endParaRPr lang="en-US" sz="600"/>
        </a:p>
      </dgm:t>
    </dgm:pt>
    <dgm:pt modelId="{06D41379-A3A0-40CD-9301-B3DCF07C08B9}">
      <dgm:prSet phldrT="[Text]" custT="1"/>
      <dgm:spPr/>
      <dgm:t>
        <a:bodyPr/>
        <a:lstStyle/>
        <a:p>
          <a:r>
            <a:rPr lang="en-US" sz="1400" dirty="0"/>
            <a:t>3 </a:t>
          </a:r>
          <a:r>
            <a:rPr lang="ru-RU" sz="1400" b="0" i="0" u="none" dirty="0" err="1"/>
            <a:t>Чи</a:t>
          </a:r>
          <a:r>
            <a:rPr lang="ru-RU" sz="1400" b="0" i="0" u="none" dirty="0"/>
            <a:t> </a:t>
          </a:r>
          <a:r>
            <a:rPr lang="ru-RU" sz="1400" b="0" i="0" u="none" dirty="0" err="1"/>
            <a:t>містить</a:t>
          </a:r>
          <a:r>
            <a:rPr lang="ru-RU" sz="1400" b="0" i="0" u="none" dirty="0"/>
            <a:t> Кодекс </a:t>
          </a:r>
          <a:r>
            <a:rPr lang="ru-RU" sz="1400" b="0" i="0" u="none" dirty="0" err="1"/>
            <a:t>етичної</a:t>
          </a:r>
          <a:r>
            <a:rPr lang="ru-RU" sz="1400" b="0" i="0" u="none" dirty="0"/>
            <a:t> </a:t>
          </a:r>
          <a:r>
            <a:rPr lang="ru-RU" sz="1400" b="0" i="0" u="none" dirty="0" err="1"/>
            <a:t>поведінки</a:t>
          </a:r>
          <a:r>
            <a:rPr lang="ru-RU" sz="1400" b="0" i="0" u="none" dirty="0"/>
            <a:t> низку </a:t>
          </a:r>
          <a:r>
            <a:rPr lang="ru-RU" sz="1400" b="0" i="0" u="none" dirty="0" err="1"/>
            <a:t>практичних</a:t>
          </a:r>
          <a:r>
            <a:rPr lang="ru-RU" sz="1400" b="0" i="0" u="none" dirty="0"/>
            <a:t> </a:t>
          </a:r>
          <a:r>
            <a:rPr lang="ru-RU" sz="1400" b="0" i="0" u="none" dirty="0" err="1"/>
            <a:t>прикладів</a:t>
          </a:r>
          <a:r>
            <a:rPr lang="ru-RU" sz="1400" b="0" i="0" u="none" dirty="0"/>
            <a:t> для </a:t>
          </a:r>
          <a:r>
            <a:rPr lang="ru-RU" sz="1400" b="0" i="0" u="none" dirty="0" err="1"/>
            <a:t>роз’яснення</a:t>
          </a:r>
          <a:r>
            <a:rPr lang="ru-RU" sz="1400" b="0" i="0" u="none" dirty="0"/>
            <a:t> </a:t>
          </a:r>
          <a:r>
            <a:rPr lang="ru-RU" sz="1400" b="0" i="0" u="none" dirty="0" err="1"/>
            <a:t>різних</a:t>
          </a:r>
          <a:r>
            <a:rPr lang="ru-RU" sz="1400" b="0" i="0" u="none" dirty="0"/>
            <a:t> </a:t>
          </a:r>
          <a:r>
            <a:rPr lang="ru-RU" sz="1400" b="0" i="0" u="none" dirty="0" err="1"/>
            <a:t>положень</a:t>
          </a:r>
          <a:r>
            <a:rPr lang="ru-RU" sz="1400" b="0" i="0" u="none" dirty="0"/>
            <a:t> кодексу, </a:t>
          </a:r>
          <a:r>
            <a:rPr lang="ru-RU" sz="1400" b="0" i="0" u="none" dirty="0" err="1"/>
            <a:t>щоб</a:t>
          </a:r>
          <a:r>
            <a:rPr lang="ru-RU" sz="1400" b="0" i="0" u="none" dirty="0"/>
            <a:t> </a:t>
          </a:r>
          <a:r>
            <a:rPr lang="ru-RU" sz="1400" b="0" i="0" u="none" dirty="0" err="1"/>
            <a:t>посадовим</a:t>
          </a:r>
          <a:r>
            <a:rPr lang="ru-RU" sz="1400" b="0" i="0" u="none" dirty="0"/>
            <a:t> особам </a:t>
          </a:r>
          <a:r>
            <a:rPr lang="ru-RU" sz="1400" b="0" i="0" u="none" dirty="0" err="1"/>
            <a:t>було</a:t>
          </a:r>
          <a:r>
            <a:rPr lang="ru-RU" sz="1400" b="0" i="0" u="none" dirty="0"/>
            <a:t> легко </a:t>
          </a:r>
          <a:r>
            <a:rPr lang="ru-RU" sz="1400" b="0" i="0" u="none" dirty="0" err="1"/>
            <a:t>їх</a:t>
          </a:r>
          <a:r>
            <a:rPr lang="ru-RU" sz="1400" b="0" i="0" u="none" dirty="0"/>
            <a:t> </a:t>
          </a:r>
          <a:r>
            <a:rPr lang="ru-RU" sz="1400" b="0" i="0" u="none" dirty="0" err="1"/>
            <a:t>зрозуміти</a:t>
          </a:r>
          <a:r>
            <a:rPr lang="ru-RU" sz="1400" b="0" i="0" u="none" dirty="0"/>
            <a:t>?</a:t>
          </a:r>
          <a:endParaRPr lang="en-US" sz="1400" dirty="0"/>
        </a:p>
      </dgm:t>
    </dgm:pt>
    <dgm:pt modelId="{D5466D54-A5D5-419D-9B41-7A6E29EAB7AE}" type="parTrans" cxnId="{EBEBD4A5-F1BC-41B5-95E3-ECBA37CE7208}">
      <dgm:prSet/>
      <dgm:spPr/>
      <dgm:t>
        <a:bodyPr/>
        <a:lstStyle/>
        <a:p>
          <a:endParaRPr lang="en-US" sz="2000"/>
        </a:p>
      </dgm:t>
    </dgm:pt>
    <dgm:pt modelId="{EDB776C2-799C-4851-BCA5-140BA178A23A}" type="sibTrans" cxnId="{EBEBD4A5-F1BC-41B5-95E3-ECBA37CE7208}">
      <dgm:prSet custT="1"/>
      <dgm:spPr/>
      <dgm:t>
        <a:bodyPr/>
        <a:lstStyle/>
        <a:p>
          <a:endParaRPr lang="en-US" sz="600"/>
        </a:p>
      </dgm:t>
    </dgm:pt>
    <dgm:pt modelId="{A9AD82D9-984A-4D03-8A5F-A2026557D711}" type="pres">
      <dgm:prSet presAssocID="{82706EA3-01D0-4729-8223-1A29EC60F176}" presName="Name0" presStyleCnt="0">
        <dgm:presLayoutVars>
          <dgm:dir/>
          <dgm:resizeHandles val="exact"/>
        </dgm:presLayoutVars>
      </dgm:prSet>
      <dgm:spPr/>
    </dgm:pt>
    <dgm:pt modelId="{701E825A-49BB-4AE2-86E3-4619EC845B68}" type="pres">
      <dgm:prSet presAssocID="{C5C1434E-8D1F-49FB-9EAC-309A9DA0FBD3}" presName="node" presStyleLbl="node1" presStyleIdx="0" presStyleCnt="3">
        <dgm:presLayoutVars>
          <dgm:bulletEnabled val="1"/>
        </dgm:presLayoutVars>
      </dgm:prSet>
      <dgm:spPr/>
    </dgm:pt>
    <dgm:pt modelId="{998DBE80-004D-40C1-8679-74A96C6D2A67}" type="pres">
      <dgm:prSet presAssocID="{A61C3852-CBAD-4508-84D9-B8CF391043FA}" presName="sibTrans" presStyleLbl="sibTrans1D1" presStyleIdx="0" presStyleCnt="2"/>
      <dgm:spPr/>
    </dgm:pt>
    <dgm:pt modelId="{2244ABB3-8269-49AA-B624-F611A86C7960}" type="pres">
      <dgm:prSet presAssocID="{A61C3852-CBAD-4508-84D9-B8CF391043FA}" presName="connectorText" presStyleLbl="sibTrans1D1" presStyleIdx="0" presStyleCnt="2"/>
      <dgm:spPr/>
    </dgm:pt>
    <dgm:pt modelId="{2073763C-4F20-40D7-B187-BDD8E432C779}" type="pres">
      <dgm:prSet presAssocID="{45C0AE00-47D7-4207-AD1D-8178F67F5012}" presName="node" presStyleLbl="node1" presStyleIdx="1" presStyleCnt="3">
        <dgm:presLayoutVars>
          <dgm:bulletEnabled val="1"/>
        </dgm:presLayoutVars>
      </dgm:prSet>
      <dgm:spPr/>
    </dgm:pt>
    <dgm:pt modelId="{D6CA7F02-AB9F-478D-81E1-2163E23601C0}" type="pres">
      <dgm:prSet presAssocID="{6BE0B330-A9DE-449C-96BB-53E1FE2460CE}" presName="sibTrans" presStyleLbl="sibTrans1D1" presStyleIdx="1" presStyleCnt="2"/>
      <dgm:spPr/>
    </dgm:pt>
    <dgm:pt modelId="{F9C39494-4F18-47AF-B2EF-609BF133ABF5}" type="pres">
      <dgm:prSet presAssocID="{6BE0B330-A9DE-449C-96BB-53E1FE2460CE}" presName="connectorText" presStyleLbl="sibTrans1D1" presStyleIdx="1" presStyleCnt="2"/>
      <dgm:spPr/>
    </dgm:pt>
    <dgm:pt modelId="{6D1B6606-1204-44FC-A2F8-5E11C326E71B}" type="pres">
      <dgm:prSet presAssocID="{06D41379-A3A0-40CD-9301-B3DCF07C08B9}" presName="node" presStyleLbl="node1" presStyleIdx="2" presStyleCnt="3">
        <dgm:presLayoutVars>
          <dgm:bulletEnabled val="1"/>
        </dgm:presLayoutVars>
      </dgm:prSet>
      <dgm:spPr/>
    </dgm:pt>
  </dgm:ptLst>
  <dgm:cxnLst>
    <dgm:cxn modelId="{BAEB3A14-9281-4F0D-B12F-DB3723FF2944}" srcId="{82706EA3-01D0-4729-8223-1A29EC60F176}" destId="{45C0AE00-47D7-4207-AD1D-8178F67F5012}" srcOrd="1" destOrd="0" parTransId="{3B0BBE7D-34F6-465A-95B8-2FC0B9B5FD25}" sibTransId="{6BE0B330-A9DE-449C-96BB-53E1FE2460CE}"/>
    <dgm:cxn modelId="{56EF601F-2641-4CA5-94D5-BC45B0C816B4}" type="presOf" srcId="{A61C3852-CBAD-4508-84D9-B8CF391043FA}" destId="{2244ABB3-8269-49AA-B624-F611A86C7960}" srcOrd="1" destOrd="0" presId="urn:microsoft.com/office/officeart/2005/8/layout/bProcess3"/>
    <dgm:cxn modelId="{B1307048-9399-4679-8322-50CF4E8CB6A5}" srcId="{82706EA3-01D0-4729-8223-1A29EC60F176}" destId="{C5C1434E-8D1F-49FB-9EAC-309A9DA0FBD3}" srcOrd="0" destOrd="0" parTransId="{D012703F-D6C9-49FA-BEA0-A714760C9AEC}" sibTransId="{A61C3852-CBAD-4508-84D9-B8CF391043FA}"/>
    <dgm:cxn modelId="{4740C548-B6E9-4E68-A772-C2DA93797102}" type="presOf" srcId="{A61C3852-CBAD-4508-84D9-B8CF391043FA}" destId="{998DBE80-004D-40C1-8679-74A96C6D2A67}" srcOrd="0" destOrd="0" presId="urn:microsoft.com/office/officeart/2005/8/layout/bProcess3"/>
    <dgm:cxn modelId="{970EA96C-D964-40C1-A2B5-F23E8FC32C9F}" type="presOf" srcId="{45C0AE00-47D7-4207-AD1D-8178F67F5012}" destId="{2073763C-4F20-40D7-B187-BDD8E432C779}" srcOrd="0" destOrd="0" presId="urn:microsoft.com/office/officeart/2005/8/layout/bProcess3"/>
    <dgm:cxn modelId="{E7374985-C9A1-4909-8EF1-315F66559CCC}" type="presOf" srcId="{06D41379-A3A0-40CD-9301-B3DCF07C08B9}" destId="{6D1B6606-1204-44FC-A2F8-5E11C326E71B}" srcOrd="0" destOrd="0" presId="urn:microsoft.com/office/officeart/2005/8/layout/bProcess3"/>
    <dgm:cxn modelId="{8ACD319E-6B26-41F1-B0F2-71AB2C0E3E55}" type="presOf" srcId="{6BE0B330-A9DE-449C-96BB-53E1FE2460CE}" destId="{D6CA7F02-AB9F-478D-81E1-2163E23601C0}" srcOrd="0" destOrd="0" presId="urn:microsoft.com/office/officeart/2005/8/layout/bProcess3"/>
    <dgm:cxn modelId="{EBEBD4A5-F1BC-41B5-95E3-ECBA37CE7208}" srcId="{82706EA3-01D0-4729-8223-1A29EC60F176}" destId="{06D41379-A3A0-40CD-9301-B3DCF07C08B9}" srcOrd="2" destOrd="0" parTransId="{D5466D54-A5D5-419D-9B41-7A6E29EAB7AE}" sibTransId="{EDB776C2-799C-4851-BCA5-140BA178A23A}"/>
    <dgm:cxn modelId="{62B694C4-15A6-46F7-B32F-ACBC090B9A83}" type="presOf" srcId="{82706EA3-01D0-4729-8223-1A29EC60F176}" destId="{A9AD82D9-984A-4D03-8A5F-A2026557D711}" srcOrd="0" destOrd="0" presId="urn:microsoft.com/office/officeart/2005/8/layout/bProcess3"/>
    <dgm:cxn modelId="{3568C6F7-0B38-46D8-87CB-515023B4CAFA}" type="presOf" srcId="{C5C1434E-8D1F-49FB-9EAC-309A9DA0FBD3}" destId="{701E825A-49BB-4AE2-86E3-4619EC845B68}" srcOrd="0" destOrd="0" presId="urn:microsoft.com/office/officeart/2005/8/layout/bProcess3"/>
    <dgm:cxn modelId="{37BDBFFE-4712-478D-B544-1D51AEC2C173}" type="presOf" srcId="{6BE0B330-A9DE-449C-96BB-53E1FE2460CE}" destId="{F9C39494-4F18-47AF-B2EF-609BF133ABF5}" srcOrd="1" destOrd="0" presId="urn:microsoft.com/office/officeart/2005/8/layout/bProcess3"/>
    <dgm:cxn modelId="{D1F6A4EB-987C-4ADA-99D7-CDDDD0F4CFE8}" type="presParOf" srcId="{A9AD82D9-984A-4D03-8A5F-A2026557D711}" destId="{701E825A-49BB-4AE2-86E3-4619EC845B68}" srcOrd="0" destOrd="0" presId="urn:microsoft.com/office/officeart/2005/8/layout/bProcess3"/>
    <dgm:cxn modelId="{3281BB99-ECED-43FC-8315-7784410E24D7}" type="presParOf" srcId="{A9AD82D9-984A-4D03-8A5F-A2026557D711}" destId="{998DBE80-004D-40C1-8679-74A96C6D2A67}" srcOrd="1" destOrd="0" presId="urn:microsoft.com/office/officeart/2005/8/layout/bProcess3"/>
    <dgm:cxn modelId="{A59ABB0F-7CC1-4ADC-A30F-F6E2AC38D2A0}" type="presParOf" srcId="{998DBE80-004D-40C1-8679-74A96C6D2A67}" destId="{2244ABB3-8269-49AA-B624-F611A86C7960}" srcOrd="0" destOrd="0" presId="urn:microsoft.com/office/officeart/2005/8/layout/bProcess3"/>
    <dgm:cxn modelId="{B71164FF-450C-4E4B-9FAD-E19357261049}" type="presParOf" srcId="{A9AD82D9-984A-4D03-8A5F-A2026557D711}" destId="{2073763C-4F20-40D7-B187-BDD8E432C779}" srcOrd="2" destOrd="0" presId="urn:microsoft.com/office/officeart/2005/8/layout/bProcess3"/>
    <dgm:cxn modelId="{A5729592-B509-4BD2-A63A-12A00C259605}" type="presParOf" srcId="{A9AD82D9-984A-4D03-8A5F-A2026557D711}" destId="{D6CA7F02-AB9F-478D-81E1-2163E23601C0}" srcOrd="3" destOrd="0" presId="urn:microsoft.com/office/officeart/2005/8/layout/bProcess3"/>
    <dgm:cxn modelId="{251D1E38-F65E-4035-8525-B8E0424C58B8}" type="presParOf" srcId="{D6CA7F02-AB9F-478D-81E1-2163E23601C0}" destId="{F9C39494-4F18-47AF-B2EF-609BF133ABF5}" srcOrd="0" destOrd="0" presId="urn:microsoft.com/office/officeart/2005/8/layout/bProcess3"/>
    <dgm:cxn modelId="{942648E0-90B2-4E0C-8BD7-CCCEBE3A8226}" type="presParOf" srcId="{A9AD82D9-984A-4D03-8A5F-A2026557D711}" destId="{6D1B6606-1204-44FC-A2F8-5E11C326E71B}"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2706EA3-01D0-4729-8223-1A29EC60F176}"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US"/>
        </a:p>
      </dgm:t>
    </dgm:pt>
    <dgm:pt modelId="{C5C1434E-8D1F-49FB-9EAC-309A9DA0FBD3}">
      <dgm:prSet phldrT="[Text]" custT="1"/>
      <dgm:spPr/>
      <dgm:t>
        <a:bodyPr/>
        <a:lstStyle/>
        <a:p>
          <a:r>
            <a:rPr lang="en-US" sz="1400" dirty="0"/>
            <a:t>4 </a:t>
          </a:r>
          <a:r>
            <a:rPr lang="ru-RU" sz="1400" b="0" i="0" u="none" dirty="0" err="1"/>
            <a:t>Чи</a:t>
          </a:r>
          <a:r>
            <a:rPr lang="ru-RU" sz="1400" b="0" i="0" u="none" dirty="0"/>
            <a:t> </a:t>
          </a:r>
          <a:r>
            <a:rPr lang="ru-RU" sz="1400" b="0" i="0" u="none" dirty="0" err="1"/>
            <a:t>встановлено</a:t>
          </a:r>
          <a:r>
            <a:rPr lang="ru-RU" sz="1400" b="0" i="0" u="none" dirty="0"/>
            <a:t> </a:t>
          </a:r>
          <a:r>
            <a:rPr lang="ru-RU" sz="1400" b="0" i="0" u="none" dirty="0" err="1"/>
            <a:t>процес</a:t>
          </a:r>
          <a:r>
            <a:rPr lang="ru-RU" sz="1400" b="0" i="0" u="none" dirty="0"/>
            <a:t> </a:t>
          </a:r>
          <a:r>
            <a:rPr lang="ru-RU" sz="1400" b="0" i="0" u="none" dirty="0" err="1"/>
            <a:t>періодичного</a:t>
          </a:r>
          <a:r>
            <a:rPr lang="ru-RU" sz="1400" b="0" i="0" u="none" dirty="0"/>
            <a:t> перегляду Кодексу </a:t>
          </a:r>
          <a:r>
            <a:rPr lang="ru-RU" sz="1400" b="0" i="0" u="none" dirty="0" err="1"/>
            <a:t>етичної</a:t>
          </a:r>
          <a:r>
            <a:rPr lang="ru-RU" sz="1400" b="0" i="0" u="none" dirty="0"/>
            <a:t> </a:t>
          </a:r>
          <a:r>
            <a:rPr lang="ru-RU" sz="1400" b="0" i="0" u="none" dirty="0" err="1"/>
            <a:t>поведінки</a:t>
          </a:r>
          <a:r>
            <a:rPr lang="ru-RU" sz="1400" b="0" i="0" u="none" dirty="0"/>
            <a:t>?</a:t>
          </a:r>
          <a:endParaRPr lang="en-US" sz="1400" dirty="0"/>
        </a:p>
      </dgm:t>
    </dgm:pt>
    <dgm:pt modelId="{D012703F-D6C9-49FA-BEA0-A714760C9AEC}" type="parTrans" cxnId="{B1307048-9399-4679-8322-50CF4E8CB6A5}">
      <dgm:prSet/>
      <dgm:spPr/>
      <dgm:t>
        <a:bodyPr/>
        <a:lstStyle/>
        <a:p>
          <a:endParaRPr lang="en-US" sz="2400"/>
        </a:p>
      </dgm:t>
    </dgm:pt>
    <dgm:pt modelId="{A61C3852-CBAD-4508-84D9-B8CF391043FA}" type="sibTrans" cxnId="{B1307048-9399-4679-8322-50CF4E8CB6A5}">
      <dgm:prSet custT="1"/>
      <dgm:spPr/>
      <dgm:t>
        <a:bodyPr/>
        <a:lstStyle/>
        <a:p>
          <a:endParaRPr lang="en-US" sz="700"/>
        </a:p>
      </dgm:t>
    </dgm:pt>
    <dgm:pt modelId="{45C0AE00-47D7-4207-AD1D-8178F67F5012}">
      <dgm:prSet phldrT="[Text]" custT="1"/>
      <dgm:spPr/>
      <dgm:t>
        <a:bodyPr/>
        <a:lstStyle/>
        <a:p>
          <a:r>
            <a:rPr lang="en-US" sz="1400" dirty="0"/>
            <a:t>5 </a:t>
          </a:r>
          <a:r>
            <a:rPr lang="uk-UA" sz="1400" dirty="0"/>
            <a:t>Я</a:t>
          </a:r>
          <a:r>
            <a:rPr lang="ru-RU" sz="1400" b="0" i="0" u="none" dirty="0"/>
            <a:t>к часто </a:t>
          </a:r>
          <a:r>
            <a:rPr lang="ru-RU" sz="1400" b="0" i="0" u="none" dirty="0" err="1"/>
            <a:t>відбувається</a:t>
          </a:r>
          <a:r>
            <a:rPr lang="ru-RU" sz="1400" b="0" i="0" u="none" dirty="0"/>
            <a:t> </a:t>
          </a:r>
          <a:r>
            <a:rPr lang="ru-RU" sz="1400" b="0" i="0" u="none" dirty="0" err="1"/>
            <a:t>періодичний</a:t>
          </a:r>
          <a:r>
            <a:rPr lang="ru-RU" sz="1400" b="0" i="0" u="none" dirty="0"/>
            <a:t> перегляд?</a:t>
          </a:r>
          <a:endParaRPr lang="en-US" sz="1400" dirty="0"/>
        </a:p>
      </dgm:t>
    </dgm:pt>
    <dgm:pt modelId="{3B0BBE7D-34F6-465A-95B8-2FC0B9B5FD25}" type="parTrans" cxnId="{BAEB3A14-9281-4F0D-B12F-DB3723FF2944}">
      <dgm:prSet/>
      <dgm:spPr/>
      <dgm:t>
        <a:bodyPr/>
        <a:lstStyle/>
        <a:p>
          <a:endParaRPr lang="en-US" sz="2400"/>
        </a:p>
      </dgm:t>
    </dgm:pt>
    <dgm:pt modelId="{6BE0B330-A9DE-449C-96BB-53E1FE2460CE}" type="sibTrans" cxnId="{BAEB3A14-9281-4F0D-B12F-DB3723FF2944}">
      <dgm:prSet custT="1"/>
      <dgm:spPr/>
      <dgm:t>
        <a:bodyPr/>
        <a:lstStyle/>
        <a:p>
          <a:endParaRPr lang="en-US" sz="700"/>
        </a:p>
      </dgm:t>
    </dgm:pt>
    <dgm:pt modelId="{A9AD82D9-984A-4D03-8A5F-A2026557D711}" type="pres">
      <dgm:prSet presAssocID="{82706EA3-01D0-4729-8223-1A29EC60F176}" presName="Name0" presStyleCnt="0">
        <dgm:presLayoutVars>
          <dgm:dir/>
          <dgm:resizeHandles val="exact"/>
        </dgm:presLayoutVars>
      </dgm:prSet>
      <dgm:spPr/>
    </dgm:pt>
    <dgm:pt modelId="{701E825A-49BB-4AE2-86E3-4619EC845B68}" type="pres">
      <dgm:prSet presAssocID="{C5C1434E-8D1F-49FB-9EAC-309A9DA0FBD3}" presName="node" presStyleLbl="node1" presStyleIdx="0" presStyleCnt="2">
        <dgm:presLayoutVars>
          <dgm:bulletEnabled val="1"/>
        </dgm:presLayoutVars>
      </dgm:prSet>
      <dgm:spPr/>
    </dgm:pt>
    <dgm:pt modelId="{998DBE80-004D-40C1-8679-74A96C6D2A67}" type="pres">
      <dgm:prSet presAssocID="{A61C3852-CBAD-4508-84D9-B8CF391043FA}" presName="sibTrans" presStyleLbl="sibTrans1D1" presStyleIdx="0" presStyleCnt="1"/>
      <dgm:spPr/>
    </dgm:pt>
    <dgm:pt modelId="{2244ABB3-8269-49AA-B624-F611A86C7960}" type="pres">
      <dgm:prSet presAssocID="{A61C3852-CBAD-4508-84D9-B8CF391043FA}" presName="connectorText" presStyleLbl="sibTrans1D1" presStyleIdx="0" presStyleCnt="1"/>
      <dgm:spPr/>
    </dgm:pt>
    <dgm:pt modelId="{2073763C-4F20-40D7-B187-BDD8E432C779}" type="pres">
      <dgm:prSet presAssocID="{45C0AE00-47D7-4207-AD1D-8178F67F5012}" presName="node" presStyleLbl="node1" presStyleIdx="1" presStyleCnt="2">
        <dgm:presLayoutVars>
          <dgm:bulletEnabled val="1"/>
        </dgm:presLayoutVars>
      </dgm:prSet>
      <dgm:spPr/>
    </dgm:pt>
  </dgm:ptLst>
  <dgm:cxnLst>
    <dgm:cxn modelId="{BAEB3A14-9281-4F0D-B12F-DB3723FF2944}" srcId="{82706EA3-01D0-4729-8223-1A29EC60F176}" destId="{45C0AE00-47D7-4207-AD1D-8178F67F5012}" srcOrd="1" destOrd="0" parTransId="{3B0BBE7D-34F6-465A-95B8-2FC0B9B5FD25}" sibTransId="{6BE0B330-A9DE-449C-96BB-53E1FE2460CE}"/>
    <dgm:cxn modelId="{56EF601F-2641-4CA5-94D5-BC45B0C816B4}" type="presOf" srcId="{A61C3852-CBAD-4508-84D9-B8CF391043FA}" destId="{2244ABB3-8269-49AA-B624-F611A86C7960}" srcOrd="1" destOrd="0" presId="urn:microsoft.com/office/officeart/2005/8/layout/bProcess3"/>
    <dgm:cxn modelId="{B1307048-9399-4679-8322-50CF4E8CB6A5}" srcId="{82706EA3-01D0-4729-8223-1A29EC60F176}" destId="{C5C1434E-8D1F-49FB-9EAC-309A9DA0FBD3}" srcOrd="0" destOrd="0" parTransId="{D012703F-D6C9-49FA-BEA0-A714760C9AEC}" sibTransId="{A61C3852-CBAD-4508-84D9-B8CF391043FA}"/>
    <dgm:cxn modelId="{4740C548-B6E9-4E68-A772-C2DA93797102}" type="presOf" srcId="{A61C3852-CBAD-4508-84D9-B8CF391043FA}" destId="{998DBE80-004D-40C1-8679-74A96C6D2A67}" srcOrd="0" destOrd="0" presId="urn:microsoft.com/office/officeart/2005/8/layout/bProcess3"/>
    <dgm:cxn modelId="{970EA96C-D964-40C1-A2B5-F23E8FC32C9F}" type="presOf" srcId="{45C0AE00-47D7-4207-AD1D-8178F67F5012}" destId="{2073763C-4F20-40D7-B187-BDD8E432C779}" srcOrd="0" destOrd="0" presId="urn:microsoft.com/office/officeart/2005/8/layout/bProcess3"/>
    <dgm:cxn modelId="{62B694C4-15A6-46F7-B32F-ACBC090B9A83}" type="presOf" srcId="{82706EA3-01D0-4729-8223-1A29EC60F176}" destId="{A9AD82D9-984A-4D03-8A5F-A2026557D711}" srcOrd="0" destOrd="0" presId="urn:microsoft.com/office/officeart/2005/8/layout/bProcess3"/>
    <dgm:cxn modelId="{3568C6F7-0B38-46D8-87CB-515023B4CAFA}" type="presOf" srcId="{C5C1434E-8D1F-49FB-9EAC-309A9DA0FBD3}" destId="{701E825A-49BB-4AE2-86E3-4619EC845B68}" srcOrd="0" destOrd="0" presId="urn:microsoft.com/office/officeart/2005/8/layout/bProcess3"/>
    <dgm:cxn modelId="{D1F6A4EB-987C-4ADA-99D7-CDDDD0F4CFE8}" type="presParOf" srcId="{A9AD82D9-984A-4D03-8A5F-A2026557D711}" destId="{701E825A-49BB-4AE2-86E3-4619EC845B68}" srcOrd="0" destOrd="0" presId="urn:microsoft.com/office/officeart/2005/8/layout/bProcess3"/>
    <dgm:cxn modelId="{3281BB99-ECED-43FC-8315-7784410E24D7}" type="presParOf" srcId="{A9AD82D9-984A-4D03-8A5F-A2026557D711}" destId="{998DBE80-004D-40C1-8679-74A96C6D2A67}" srcOrd="1" destOrd="0" presId="urn:microsoft.com/office/officeart/2005/8/layout/bProcess3"/>
    <dgm:cxn modelId="{A59ABB0F-7CC1-4ADC-A30F-F6E2AC38D2A0}" type="presParOf" srcId="{998DBE80-004D-40C1-8679-74A96C6D2A67}" destId="{2244ABB3-8269-49AA-B624-F611A86C7960}" srcOrd="0" destOrd="0" presId="urn:microsoft.com/office/officeart/2005/8/layout/bProcess3"/>
    <dgm:cxn modelId="{B71164FF-450C-4E4B-9FAD-E19357261049}" type="presParOf" srcId="{A9AD82D9-984A-4D03-8A5F-A2026557D711}" destId="{2073763C-4F20-40D7-B187-BDD8E432C779}" srcOrd="2"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66D2BCA-E20D-40F3-935D-22C940C5812B}"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B8103E26-D964-4CF9-9914-E4921F4C6982}">
      <dgm:prSet phldrT="[Text]" custT="1"/>
      <dgm:spPr/>
      <dgm:t>
        <a:bodyPr/>
        <a:lstStyle/>
        <a:p>
          <a:r>
            <a:rPr lang="ru-RU" sz="1600" b="0" i="0" u="none" dirty="0" err="1"/>
            <a:t>Відданість</a:t>
          </a:r>
          <a:r>
            <a:rPr lang="ru-RU" sz="1600" b="0" i="0" u="none" dirty="0"/>
            <a:t> </a:t>
          </a:r>
          <a:r>
            <a:rPr lang="ru-RU" sz="1600" b="0" i="0" u="none" dirty="0" err="1"/>
            <a:t>керівництва</a:t>
          </a:r>
          <a:r>
            <a:rPr lang="ru-RU" sz="1600" b="0" i="0" u="none" dirty="0"/>
            <a:t> принципам</a:t>
          </a:r>
          <a:endParaRPr lang="en-US" sz="1600" dirty="0"/>
        </a:p>
      </dgm:t>
    </dgm:pt>
    <dgm:pt modelId="{91639758-7E4A-4013-BC15-F0547A753E19}" type="parTrans" cxnId="{39729D22-5CF7-4795-8AC3-0957B11B0986}">
      <dgm:prSet/>
      <dgm:spPr/>
      <dgm:t>
        <a:bodyPr/>
        <a:lstStyle/>
        <a:p>
          <a:endParaRPr lang="en-US" sz="2400"/>
        </a:p>
      </dgm:t>
    </dgm:pt>
    <dgm:pt modelId="{D5CB9C48-F7D9-4BB3-9ABC-434FEFE26C97}" type="sibTrans" cxnId="{39729D22-5CF7-4795-8AC3-0957B11B0986}">
      <dgm:prSet/>
      <dgm:spPr/>
      <dgm:t>
        <a:bodyPr/>
        <a:lstStyle/>
        <a:p>
          <a:endParaRPr lang="en-US" sz="2400"/>
        </a:p>
      </dgm:t>
    </dgm:pt>
    <dgm:pt modelId="{907F3B7F-6195-4817-891E-D5D07DA7B1A8}">
      <dgm:prSet phldrT="[Text]" custT="1"/>
      <dgm:spPr/>
      <dgm:t>
        <a:bodyPr/>
        <a:lstStyle/>
        <a:p>
          <a:r>
            <a:rPr lang="ru-RU" sz="1000" b="0" i="0" u="none" dirty="0" err="1"/>
            <a:t>Чи</a:t>
          </a:r>
          <a:r>
            <a:rPr lang="ru-RU" sz="1000" b="0" i="0" u="none" dirty="0"/>
            <a:t> </a:t>
          </a:r>
          <a:r>
            <a:rPr lang="ru-RU" sz="1000" b="0" i="0" u="none" dirty="0" err="1"/>
            <a:t>дотримуються</a:t>
          </a:r>
          <a:r>
            <a:rPr lang="ru-RU" sz="1000" b="0" i="0" u="none" dirty="0"/>
            <a:t> </a:t>
          </a:r>
          <a:r>
            <a:rPr lang="ru-RU" sz="1000" b="0" i="0" u="none" dirty="0" err="1"/>
            <a:t>керівники</a:t>
          </a:r>
          <a:r>
            <a:rPr lang="ru-RU" sz="1000" b="0" i="0" u="none" dirty="0"/>
            <a:t> </a:t>
          </a:r>
          <a:r>
            <a:rPr lang="ru-RU" sz="1000" b="0" i="0" u="none" dirty="0" err="1"/>
            <a:t>всіх</a:t>
          </a:r>
          <a:r>
            <a:rPr lang="ru-RU" sz="1000" b="0" i="0" u="none" dirty="0"/>
            <a:t> </a:t>
          </a:r>
          <a:r>
            <a:rPr lang="ru-RU" sz="1000" b="0" i="0" u="none" dirty="0" err="1"/>
            <a:t>рівнів</a:t>
          </a:r>
          <a:r>
            <a:rPr lang="ru-RU" sz="1000" b="0" i="0" u="none" dirty="0"/>
            <a:t> </a:t>
          </a:r>
          <a:r>
            <a:rPr lang="ru-RU" sz="1000" b="0" i="0" u="none" dirty="0" err="1"/>
            <a:t>принципів</a:t>
          </a:r>
          <a:r>
            <a:rPr lang="ru-RU" sz="1000" b="0" i="0" u="none" dirty="0"/>
            <a:t> та норм, </a:t>
          </a:r>
          <a:r>
            <a:rPr lang="ru-RU" sz="1000" b="0" i="0" u="none" dirty="0" err="1"/>
            <a:t>визначених</a:t>
          </a:r>
          <a:r>
            <a:rPr lang="ru-RU" sz="1000" b="0" i="0" u="none" dirty="0"/>
            <a:t> Кодексом </a:t>
          </a:r>
          <a:r>
            <a:rPr lang="ru-RU" sz="1000" b="0" i="0" u="none" dirty="0" err="1"/>
            <a:t>поведінки</a:t>
          </a:r>
          <a:r>
            <a:rPr lang="ru-RU" sz="1000" b="0" i="0" u="none" dirty="0"/>
            <a:t>, у </a:t>
          </a:r>
          <a:r>
            <a:rPr lang="ru-RU" sz="1000" b="0" i="0" u="none" dirty="0" err="1"/>
            <a:t>власній</a:t>
          </a:r>
          <a:r>
            <a:rPr lang="ru-RU" sz="1000" b="0" i="0" u="none" dirty="0"/>
            <a:t> </a:t>
          </a:r>
          <a:r>
            <a:rPr lang="ru-RU" sz="1000" b="0" i="0" u="none" dirty="0" err="1"/>
            <a:t>поведінці</a:t>
          </a:r>
          <a:r>
            <a:rPr lang="en-US" sz="1000" dirty="0"/>
            <a:t>? </a:t>
          </a:r>
        </a:p>
      </dgm:t>
    </dgm:pt>
    <dgm:pt modelId="{F0E1FE49-D8FA-47A1-8F44-ECF643C1248C}" type="parTrans" cxnId="{1C2BB82B-A8FA-4634-B4B9-ECBA0E106EB3}">
      <dgm:prSet/>
      <dgm:spPr/>
      <dgm:t>
        <a:bodyPr/>
        <a:lstStyle/>
        <a:p>
          <a:endParaRPr lang="en-US" sz="2400"/>
        </a:p>
      </dgm:t>
    </dgm:pt>
    <dgm:pt modelId="{B0ED121B-04FC-4E14-B6B8-D448A4224F2A}" type="sibTrans" cxnId="{1C2BB82B-A8FA-4634-B4B9-ECBA0E106EB3}">
      <dgm:prSet/>
      <dgm:spPr/>
      <dgm:t>
        <a:bodyPr/>
        <a:lstStyle/>
        <a:p>
          <a:endParaRPr lang="en-US" sz="2400"/>
        </a:p>
      </dgm:t>
    </dgm:pt>
    <dgm:pt modelId="{359A6AEE-78DA-4983-865A-465D1F551E4F}">
      <dgm:prSet phldrT="[Text]" custT="1"/>
      <dgm:spPr/>
      <dgm:t>
        <a:bodyPr/>
        <a:lstStyle/>
        <a:p>
          <a:r>
            <a:rPr lang="ru-RU" sz="1000" b="0" i="0" u="none" dirty="0" err="1"/>
            <a:t>Чи</a:t>
          </a:r>
          <a:r>
            <a:rPr lang="ru-RU" sz="1000" b="0" i="0" u="none" dirty="0"/>
            <a:t> </a:t>
          </a:r>
          <a:r>
            <a:rPr lang="ru-RU" sz="1000" b="0" i="0" u="none" dirty="0" err="1"/>
            <a:t>вживають</a:t>
          </a:r>
          <a:r>
            <a:rPr lang="ru-RU" sz="1000" b="0" i="0" u="none" dirty="0"/>
            <a:t> </a:t>
          </a:r>
          <a:r>
            <a:rPr lang="ru-RU" sz="1000" b="0" i="0" u="none" dirty="0" err="1"/>
            <a:t>керівники</a:t>
          </a:r>
          <a:r>
            <a:rPr lang="ru-RU" sz="1000" b="0" i="0" u="none" dirty="0"/>
            <a:t> </a:t>
          </a:r>
          <a:r>
            <a:rPr lang="ru-RU" sz="1000" b="0" i="0" u="none" dirty="0" err="1"/>
            <a:t>відповідних</a:t>
          </a:r>
          <a:r>
            <a:rPr lang="ru-RU" sz="1000" b="0" i="0" u="none" dirty="0"/>
            <a:t> </a:t>
          </a:r>
          <a:r>
            <a:rPr lang="ru-RU" sz="1000" b="0" i="0" u="none" dirty="0" err="1"/>
            <a:t>заходів</a:t>
          </a:r>
          <a:r>
            <a:rPr lang="ru-RU" sz="1000" b="0" i="0" u="none" dirty="0"/>
            <a:t> у </a:t>
          </a:r>
          <a:r>
            <a:rPr lang="ru-RU" sz="1000" b="0" i="0" u="none" dirty="0" err="1"/>
            <a:t>разі</a:t>
          </a:r>
          <a:r>
            <a:rPr lang="ru-RU" sz="1000" b="0" i="0" u="none" dirty="0"/>
            <a:t> </a:t>
          </a:r>
          <a:r>
            <a:rPr lang="ru-RU" sz="1000" b="0" i="0" u="none" dirty="0" err="1"/>
            <a:t>порушення</a:t>
          </a:r>
          <a:r>
            <a:rPr lang="ru-RU" sz="1000" b="0" i="0" u="none" dirty="0"/>
            <a:t> </a:t>
          </a:r>
          <a:r>
            <a:rPr lang="ru-RU" sz="1000" b="0" i="0" u="none" dirty="0" err="1"/>
            <a:t>працівниками</a:t>
          </a:r>
          <a:r>
            <a:rPr lang="ru-RU" sz="1000" b="0" i="0" u="none" dirty="0"/>
            <a:t> </a:t>
          </a:r>
          <a:r>
            <a:rPr lang="ru-RU" sz="1000" b="0" i="0" u="none" dirty="0" err="1"/>
            <a:t>положень</a:t>
          </a:r>
          <a:r>
            <a:rPr lang="ru-RU" sz="1000" b="0" i="0" u="none" dirty="0"/>
            <a:t> Кодексу </a:t>
          </a:r>
          <a:r>
            <a:rPr lang="ru-RU" sz="1000" b="0" i="0" u="none" dirty="0" err="1"/>
            <a:t>поведінки</a:t>
          </a:r>
          <a:endParaRPr lang="en-US" sz="1000" dirty="0"/>
        </a:p>
      </dgm:t>
    </dgm:pt>
    <dgm:pt modelId="{66790E74-899B-4C73-9863-177E8592260B}" type="parTrans" cxnId="{F8F16794-17F0-43FA-8E25-83BF53B6FACF}">
      <dgm:prSet/>
      <dgm:spPr/>
      <dgm:t>
        <a:bodyPr/>
        <a:lstStyle/>
        <a:p>
          <a:endParaRPr lang="en-US" sz="2400"/>
        </a:p>
      </dgm:t>
    </dgm:pt>
    <dgm:pt modelId="{F43FD64D-F464-4DA6-AF28-04F9264CA290}" type="sibTrans" cxnId="{F8F16794-17F0-43FA-8E25-83BF53B6FACF}">
      <dgm:prSet/>
      <dgm:spPr/>
      <dgm:t>
        <a:bodyPr/>
        <a:lstStyle/>
        <a:p>
          <a:endParaRPr lang="en-US" sz="2400"/>
        </a:p>
      </dgm:t>
    </dgm:pt>
    <dgm:pt modelId="{3B0B1920-07CD-4DA9-ABA5-05BF156AEE05}">
      <dgm:prSet phldrT="[Text]" custT="1"/>
      <dgm:spPr/>
      <dgm:t>
        <a:bodyPr/>
        <a:lstStyle/>
        <a:p>
          <a:r>
            <a:rPr lang="ru-RU" sz="1400" b="0" i="0" u="none" dirty="0" err="1"/>
            <a:t>Інформування</a:t>
          </a:r>
          <a:r>
            <a:rPr lang="ru-RU" sz="1400" b="0" i="0" u="none" dirty="0"/>
            <a:t> та </a:t>
          </a:r>
          <a:r>
            <a:rPr lang="ru-RU" sz="1400" b="0" i="0" u="none" dirty="0" err="1"/>
            <a:t>роз’яснювальна</a:t>
          </a:r>
          <a:r>
            <a:rPr lang="ru-RU" sz="1400" b="0" i="0" u="none" dirty="0"/>
            <a:t> робота </a:t>
          </a:r>
          <a:r>
            <a:rPr lang="ru-RU" sz="1400" b="0" i="0" u="none" dirty="0" err="1"/>
            <a:t>щодо</a:t>
          </a:r>
          <a:r>
            <a:rPr lang="ru-RU" sz="1400" b="0" i="0" u="none" dirty="0"/>
            <a:t> </a:t>
          </a:r>
          <a:r>
            <a:rPr lang="ru-RU" sz="1400" b="0" i="0" u="none" dirty="0" err="1"/>
            <a:t>принципів</a:t>
          </a:r>
          <a:r>
            <a:rPr lang="ru-RU" sz="1400" b="0" i="0" u="none" dirty="0"/>
            <a:t> Кодексу </a:t>
          </a:r>
          <a:r>
            <a:rPr lang="ru-RU" sz="1400" b="0" i="0" u="none" dirty="0" err="1"/>
            <a:t>поведінки</a:t>
          </a:r>
          <a:endParaRPr lang="en-US" sz="1400" dirty="0"/>
        </a:p>
      </dgm:t>
    </dgm:pt>
    <dgm:pt modelId="{64DC3EEA-EA0F-4BCF-A3F1-FEF0A074F686}" type="parTrans" cxnId="{FEC41792-27D8-4850-A212-3F2913833A5D}">
      <dgm:prSet/>
      <dgm:spPr/>
      <dgm:t>
        <a:bodyPr/>
        <a:lstStyle/>
        <a:p>
          <a:endParaRPr lang="en-US" sz="2400"/>
        </a:p>
      </dgm:t>
    </dgm:pt>
    <dgm:pt modelId="{4BACFA0B-0022-4A1A-9428-B0CEE1780BC2}" type="sibTrans" cxnId="{FEC41792-27D8-4850-A212-3F2913833A5D}">
      <dgm:prSet/>
      <dgm:spPr/>
      <dgm:t>
        <a:bodyPr/>
        <a:lstStyle/>
        <a:p>
          <a:endParaRPr lang="en-US" sz="2400"/>
        </a:p>
      </dgm:t>
    </dgm:pt>
    <dgm:pt modelId="{80E8FC98-6E00-4C81-8778-3D745DBF8393}">
      <dgm:prSet phldrT="[Text]" custT="1"/>
      <dgm:spPr/>
      <dgm:t>
        <a:bodyPr/>
        <a:lstStyle/>
        <a:p>
          <a:r>
            <a:rPr lang="ru-RU" sz="900" b="0" i="0" u="none" dirty="0" err="1"/>
            <a:t>Чи</a:t>
          </a:r>
          <a:r>
            <a:rPr lang="ru-RU" sz="900" b="0" i="0" u="none" dirty="0"/>
            <a:t> </a:t>
          </a:r>
          <a:r>
            <a:rPr lang="ru-RU" sz="900" b="0" i="0" u="none" dirty="0" err="1"/>
            <a:t>зобов’язані</a:t>
          </a:r>
          <a:r>
            <a:rPr lang="ru-RU" sz="900" b="0" i="0" u="none" dirty="0"/>
            <a:t> </a:t>
          </a:r>
          <a:r>
            <a:rPr lang="ru-RU" sz="900" b="0" i="0" u="none" dirty="0" err="1"/>
            <a:t>всі</a:t>
          </a:r>
          <a:r>
            <a:rPr lang="ru-RU" sz="900" b="0" i="0" u="none" dirty="0"/>
            <a:t> </a:t>
          </a:r>
          <a:r>
            <a:rPr lang="ru-RU" sz="900" b="0" i="0" u="none" dirty="0" err="1"/>
            <a:t>працівники</a:t>
          </a:r>
          <a:r>
            <a:rPr lang="ru-RU" sz="900" b="0" i="0" u="none" dirty="0"/>
            <a:t> </a:t>
          </a:r>
          <a:r>
            <a:rPr lang="ru-RU" sz="900" b="0" i="0" u="none" dirty="0" err="1"/>
            <a:t>підписувати</a:t>
          </a:r>
          <a:r>
            <a:rPr lang="ru-RU" sz="900" b="0" i="0" u="none" dirty="0"/>
            <a:t> </a:t>
          </a:r>
          <a:r>
            <a:rPr lang="ru-RU" sz="900" b="0" i="0" u="none" dirty="0" err="1"/>
            <a:t>підтвердження</a:t>
          </a:r>
          <a:r>
            <a:rPr lang="ru-RU" sz="900" b="0" i="0" u="none" dirty="0"/>
            <a:t> про те, </a:t>
          </a:r>
          <a:r>
            <a:rPr lang="ru-RU" sz="900" b="0" i="0" u="none" dirty="0" err="1"/>
            <a:t>що</a:t>
          </a:r>
          <a:r>
            <a:rPr lang="ru-RU" sz="900" b="0" i="0" u="none" dirty="0"/>
            <a:t> вони </a:t>
          </a:r>
          <a:r>
            <a:rPr lang="ru-RU" sz="900" b="0" i="0" u="none" dirty="0" err="1"/>
            <a:t>ознайомилися</a:t>
          </a:r>
          <a:r>
            <a:rPr lang="ru-RU" sz="900" b="0" i="0" u="none" dirty="0"/>
            <a:t> з Кодексом </a:t>
          </a:r>
          <a:r>
            <a:rPr lang="ru-RU" sz="900" b="0" i="0" u="none" dirty="0" err="1"/>
            <a:t>поведінки</a:t>
          </a:r>
          <a:r>
            <a:rPr lang="ru-RU" sz="900" b="0" i="0" u="none" dirty="0"/>
            <a:t> та </a:t>
          </a:r>
          <a:r>
            <a:rPr lang="ru-RU" sz="900" b="0" i="0" u="none" dirty="0" err="1"/>
            <a:t>розуміють</a:t>
          </a:r>
          <a:r>
            <a:rPr lang="ru-RU" sz="900" b="0" i="0" u="none" dirty="0"/>
            <a:t> </a:t>
          </a:r>
          <a:r>
            <a:rPr lang="ru-RU" sz="900" b="0" i="0" u="none" dirty="0" err="1"/>
            <a:t>його</a:t>
          </a:r>
          <a:r>
            <a:rPr lang="ru-RU" sz="900" b="0" i="0" u="none" dirty="0"/>
            <a:t> </a:t>
          </a:r>
          <a:r>
            <a:rPr lang="ru-RU" sz="900" b="0" i="0" u="none" dirty="0" err="1"/>
            <a:t>положення</a:t>
          </a:r>
          <a:r>
            <a:rPr lang="ru-RU" sz="900" b="0" i="0" u="none" dirty="0"/>
            <a:t>, </a:t>
          </a:r>
          <a:r>
            <a:rPr lang="ru-RU" sz="900" b="0" i="0" u="none" dirty="0" err="1"/>
            <a:t>обов’язки</a:t>
          </a:r>
          <a:r>
            <a:rPr lang="ru-RU" sz="900" b="0" i="0" u="none" dirty="0"/>
            <a:t> й </a:t>
          </a:r>
          <a:r>
            <a:rPr lang="ru-RU" sz="900" b="0" i="0" u="none" dirty="0" err="1"/>
            <a:t>відповідальність</a:t>
          </a:r>
          <a:r>
            <a:rPr lang="en-US" sz="900" dirty="0"/>
            <a:t>?</a:t>
          </a:r>
        </a:p>
      </dgm:t>
    </dgm:pt>
    <dgm:pt modelId="{E030C623-D502-495C-B131-A8F1C751B192}" type="parTrans" cxnId="{ABEA0666-3DB2-4EEE-AE1E-2B554E794386}">
      <dgm:prSet/>
      <dgm:spPr/>
      <dgm:t>
        <a:bodyPr/>
        <a:lstStyle/>
        <a:p>
          <a:endParaRPr lang="en-US" sz="2400"/>
        </a:p>
      </dgm:t>
    </dgm:pt>
    <dgm:pt modelId="{703FFAA8-9B11-43C5-9377-C5B0D0C8428D}" type="sibTrans" cxnId="{ABEA0666-3DB2-4EEE-AE1E-2B554E794386}">
      <dgm:prSet/>
      <dgm:spPr/>
      <dgm:t>
        <a:bodyPr/>
        <a:lstStyle/>
        <a:p>
          <a:endParaRPr lang="en-US" sz="2400"/>
        </a:p>
      </dgm:t>
    </dgm:pt>
    <dgm:pt modelId="{6A8CA9CA-729A-44DC-9499-D230F9AACD1E}">
      <dgm:prSet phldrT="[Text]" custT="1"/>
      <dgm:spPr/>
      <dgm:t>
        <a:bodyPr/>
        <a:lstStyle/>
        <a:p>
          <a:r>
            <a:rPr lang="ru-RU" sz="1000" b="0" i="0" u="none" dirty="0" err="1"/>
            <a:t>Чи</a:t>
          </a:r>
          <a:r>
            <a:rPr lang="ru-RU" sz="1000" b="0" i="0" u="none" dirty="0"/>
            <a:t> </a:t>
          </a:r>
          <a:r>
            <a:rPr lang="ru-RU" sz="1000" b="0" i="0" u="none" dirty="0" err="1"/>
            <a:t>проходять</a:t>
          </a:r>
          <a:r>
            <a:rPr lang="ru-RU" sz="1000" b="0" i="0" u="none" dirty="0"/>
            <a:t> </a:t>
          </a:r>
          <a:r>
            <a:rPr lang="ru-RU" sz="1000" b="0" i="0" u="none" dirty="0" err="1"/>
            <a:t>усі</a:t>
          </a:r>
          <a:r>
            <a:rPr lang="ru-RU" sz="1000" b="0" i="0" u="none" dirty="0"/>
            <a:t> </a:t>
          </a:r>
          <a:r>
            <a:rPr lang="ru-RU" sz="1000" b="0" i="0" u="none" dirty="0" err="1"/>
            <a:t>посадові</a:t>
          </a:r>
          <a:r>
            <a:rPr lang="ru-RU" sz="1000" b="0" i="0" u="none" dirty="0"/>
            <a:t> особи, як </a:t>
          </a:r>
          <a:r>
            <a:rPr lang="ru-RU" sz="1000" b="0" i="0" u="none" dirty="0" err="1"/>
            <a:t>новопризначені</a:t>
          </a:r>
          <a:r>
            <a:rPr lang="ru-RU" sz="1000" b="0" i="0" u="none" dirty="0"/>
            <a:t>, так і </a:t>
          </a:r>
          <a:r>
            <a:rPr lang="ru-RU" sz="1000" b="0" i="0" u="none" dirty="0" err="1"/>
            <a:t>ті</a:t>
          </a:r>
          <a:r>
            <a:rPr lang="ru-RU" sz="1000" b="0" i="0" u="none" dirty="0"/>
            <a:t>, </a:t>
          </a:r>
          <a:r>
            <a:rPr lang="ru-RU" sz="1000" b="0" i="0" u="none" dirty="0" err="1"/>
            <a:t>що</a:t>
          </a:r>
          <a:r>
            <a:rPr lang="ru-RU" sz="1000" b="0" i="0" u="none" dirty="0"/>
            <a:t> </a:t>
          </a:r>
          <a:r>
            <a:rPr lang="ru-RU" sz="1000" b="0" i="0" u="none" dirty="0" err="1"/>
            <a:t>вже</a:t>
          </a:r>
          <a:r>
            <a:rPr lang="ru-RU" sz="1000" b="0" i="0" u="none" dirty="0"/>
            <a:t> </a:t>
          </a:r>
          <a:r>
            <a:rPr lang="ru-RU" sz="1000" b="0" i="0" u="none" dirty="0" err="1"/>
            <a:t>працюють</a:t>
          </a:r>
          <a:r>
            <a:rPr lang="ru-RU" sz="1000" b="0" i="0" u="none" dirty="0"/>
            <a:t>, </a:t>
          </a:r>
          <a:r>
            <a:rPr lang="ru-RU" sz="1000" b="0" i="0" u="none" dirty="0" err="1"/>
            <a:t>навчання</a:t>
          </a:r>
          <a:r>
            <a:rPr lang="ru-RU" sz="1000" b="0" i="0" u="none" dirty="0"/>
            <a:t> </a:t>
          </a:r>
          <a:r>
            <a:rPr lang="ru-RU" sz="1000" b="0" i="0" u="none" dirty="0" err="1"/>
            <a:t>щодо</a:t>
          </a:r>
          <a:r>
            <a:rPr lang="ru-RU" sz="1000" b="0" i="0" u="none" dirty="0"/>
            <a:t> </a:t>
          </a:r>
          <a:r>
            <a:rPr lang="ru-RU" sz="1000" b="0" i="0" u="none" dirty="0" err="1"/>
            <a:t>застосування</a:t>
          </a:r>
          <a:r>
            <a:rPr lang="ru-RU" sz="1000" b="0" i="0" u="none" dirty="0"/>
            <a:t> Кодексу </a:t>
          </a:r>
          <a:r>
            <a:rPr lang="ru-RU" sz="1000" b="0" i="0" u="none" dirty="0" err="1"/>
            <a:t>поведінки</a:t>
          </a:r>
          <a:r>
            <a:rPr lang="en-US" sz="1000" dirty="0"/>
            <a:t>?</a:t>
          </a:r>
        </a:p>
      </dgm:t>
    </dgm:pt>
    <dgm:pt modelId="{1192F857-DA14-4380-AF71-0A1D2C1907C3}" type="parTrans" cxnId="{A5E06389-369E-4CAB-9D0C-43B0C4C82C6F}">
      <dgm:prSet/>
      <dgm:spPr/>
      <dgm:t>
        <a:bodyPr/>
        <a:lstStyle/>
        <a:p>
          <a:endParaRPr lang="en-US" sz="2400"/>
        </a:p>
      </dgm:t>
    </dgm:pt>
    <dgm:pt modelId="{1BC9467E-6D87-4DD5-AF1B-1739BA8BCB5B}" type="sibTrans" cxnId="{A5E06389-369E-4CAB-9D0C-43B0C4C82C6F}">
      <dgm:prSet/>
      <dgm:spPr/>
      <dgm:t>
        <a:bodyPr/>
        <a:lstStyle/>
        <a:p>
          <a:endParaRPr lang="en-US" sz="2400"/>
        </a:p>
      </dgm:t>
    </dgm:pt>
    <dgm:pt modelId="{BDDFBAF8-1754-48EE-85AC-12FEA048D57F}">
      <dgm:prSet phldrT="[Text]" custT="1"/>
      <dgm:spPr/>
      <dgm:t>
        <a:bodyPr/>
        <a:lstStyle/>
        <a:p>
          <a:r>
            <a:rPr lang="ru-RU" sz="1000" b="0" i="0" u="none" dirty="0" err="1"/>
            <a:t>Чи</a:t>
          </a:r>
          <a:r>
            <a:rPr lang="ru-RU" sz="1000" b="0" i="0" u="none" dirty="0"/>
            <a:t> </a:t>
          </a:r>
          <a:r>
            <a:rPr lang="ru-RU" sz="1000" b="0" i="0" u="none" dirty="0" err="1"/>
            <a:t>можуть</a:t>
          </a:r>
          <a:r>
            <a:rPr lang="ru-RU" sz="1000" b="0" i="0" u="none" dirty="0"/>
            <a:t> </a:t>
          </a:r>
          <a:r>
            <a:rPr lang="ru-RU" sz="1000" b="0" i="0" u="none" dirty="0" err="1"/>
            <a:t>усі</a:t>
          </a:r>
          <a:r>
            <a:rPr lang="ru-RU" sz="1000" b="0" i="0" u="none" dirty="0"/>
            <a:t> </a:t>
          </a:r>
          <a:r>
            <a:rPr lang="ru-RU" sz="1000" b="0" i="0" u="none" dirty="0" err="1"/>
            <a:t>посадові</a:t>
          </a:r>
          <a:r>
            <a:rPr lang="ru-RU" sz="1000" b="0" i="0" u="none" dirty="0"/>
            <a:t> особи легко </a:t>
          </a:r>
          <a:r>
            <a:rPr lang="ru-RU" sz="1000" b="0" i="0" u="none" dirty="0" err="1"/>
            <a:t>знайти</a:t>
          </a:r>
          <a:r>
            <a:rPr lang="ru-RU" sz="1000" b="0" i="0" u="none" dirty="0"/>
            <a:t> й </a:t>
          </a:r>
          <a:r>
            <a:rPr lang="ru-RU" sz="1000" b="0" i="0" u="none" dirty="0" err="1"/>
            <a:t>переглянути</a:t>
          </a:r>
          <a:r>
            <a:rPr lang="ru-RU" sz="1000" b="0" i="0" u="none" dirty="0"/>
            <a:t> Кодекс </a:t>
          </a:r>
          <a:r>
            <a:rPr lang="ru-RU" sz="1000" b="0" i="0" u="none" dirty="0" err="1"/>
            <a:t>поведінки</a:t>
          </a:r>
          <a:r>
            <a:rPr lang="en-US" sz="1000" dirty="0"/>
            <a:t>?</a:t>
          </a:r>
        </a:p>
      </dgm:t>
    </dgm:pt>
    <dgm:pt modelId="{6B3BE351-B00A-49BC-A104-DE6960E6E82D}" type="parTrans" cxnId="{15DE36B8-C6B7-409C-AABB-B983FA3053A1}">
      <dgm:prSet/>
      <dgm:spPr/>
      <dgm:t>
        <a:bodyPr/>
        <a:lstStyle/>
        <a:p>
          <a:endParaRPr lang="en-US" sz="2400"/>
        </a:p>
      </dgm:t>
    </dgm:pt>
    <dgm:pt modelId="{CC330A64-C6AD-42DA-BBA8-A93EA0BAA8C5}" type="sibTrans" cxnId="{15DE36B8-C6B7-409C-AABB-B983FA3053A1}">
      <dgm:prSet/>
      <dgm:spPr/>
      <dgm:t>
        <a:bodyPr/>
        <a:lstStyle/>
        <a:p>
          <a:endParaRPr lang="en-US" sz="2400"/>
        </a:p>
      </dgm:t>
    </dgm:pt>
    <dgm:pt modelId="{D467E59C-523F-4E79-A4ED-6C7183FB0BAF}">
      <dgm:prSet phldrT="[Text]" custT="1"/>
      <dgm:spPr/>
      <dgm:t>
        <a:bodyPr/>
        <a:lstStyle/>
        <a:p>
          <a:r>
            <a:rPr lang="ru-RU" sz="1000" b="0" i="0" u="none" dirty="0" err="1"/>
            <a:t>Чи</a:t>
          </a:r>
          <a:r>
            <a:rPr lang="ru-RU" sz="1000" b="0" i="0" u="none" dirty="0"/>
            <a:t> </a:t>
          </a:r>
          <a:r>
            <a:rPr lang="ru-RU" sz="1000" b="0" i="0" u="none" dirty="0" err="1"/>
            <a:t>відкрито</a:t>
          </a:r>
          <a:r>
            <a:rPr lang="ru-RU" sz="1000" b="0" i="0" u="none" dirty="0"/>
            <a:t> Кодекс </a:t>
          </a:r>
          <a:r>
            <a:rPr lang="ru-RU" sz="1000" b="0" i="0" u="none" dirty="0" err="1"/>
            <a:t>поведінки</a:t>
          </a:r>
          <a:r>
            <a:rPr lang="ru-RU" sz="1000" b="0" i="0" u="none" dirty="0"/>
            <a:t> для </a:t>
          </a:r>
          <a:r>
            <a:rPr lang="ru-RU" sz="1000" b="0" i="0" u="none" dirty="0" err="1"/>
            <a:t>ознайомлення</a:t>
          </a:r>
          <a:r>
            <a:rPr lang="ru-RU" sz="1000" b="0" i="0" u="none" dirty="0"/>
            <a:t> </a:t>
          </a:r>
          <a:r>
            <a:rPr lang="ru-RU" sz="1000" b="0" i="0" u="none" dirty="0" err="1"/>
            <a:t>зовнішнім</a:t>
          </a:r>
          <a:r>
            <a:rPr lang="ru-RU" sz="1000" b="0" i="0" u="none" dirty="0"/>
            <a:t> сторонам, </a:t>
          </a:r>
          <a:r>
            <a:rPr lang="ru-RU" sz="1000" b="0" i="0" u="none" dirty="0" err="1"/>
            <a:t>щоб</a:t>
          </a:r>
          <a:r>
            <a:rPr lang="ru-RU" sz="1000" b="0" i="0" u="none" dirty="0"/>
            <a:t> вони могли </a:t>
          </a:r>
          <a:r>
            <a:rPr lang="ru-RU" sz="1000" b="0" i="0" u="none" dirty="0" err="1"/>
            <a:t>зрозуміти</a:t>
          </a:r>
          <a:r>
            <a:rPr lang="ru-RU" sz="1000" b="0" i="0" u="none" dirty="0"/>
            <a:t> </a:t>
          </a:r>
          <a:r>
            <a:rPr lang="ru-RU" sz="1000" b="0" i="0" u="none" dirty="0" err="1"/>
            <a:t>обмеження</a:t>
          </a:r>
          <a:r>
            <a:rPr lang="ru-RU" sz="1000" b="0" i="0" u="none" dirty="0"/>
            <a:t>, </a:t>
          </a:r>
          <a:r>
            <a:rPr lang="ru-RU" sz="1000" b="0" i="0" u="none" dirty="0" err="1"/>
            <a:t>які</a:t>
          </a:r>
          <a:r>
            <a:rPr lang="ru-RU" sz="1000" b="0" i="0" u="none" dirty="0"/>
            <a:t> </a:t>
          </a:r>
          <a:r>
            <a:rPr lang="ru-RU" sz="1000" b="0" i="0" u="none" dirty="0" err="1"/>
            <a:t>поширюються</a:t>
          </a:r>
          <a:r>
            <a:rPr lang="ru-RU" sz="1000" b="0" i="0" u="none" dirty="0"/>
            <a:t> на </a:t>
          </a:r>
          <a:r>
            <a:rPr lang="ru-RU" sz="1000" b="0" i="0" u="none" dirty="0" err="1"/>
            <a:t>посадових</a:t>
          </a:r>
          <a:r>
            <a:rPr lang="ru-RU" sz="1000" b="0" i="0" u="none" dirty="0"/>
            <a:t> </a:t>
          </a:r>
          <a:r>
            <a:rPr lang="ru-RU" sz="1000" b="0" i="0" u="none" dirty="0" err="1"/>
            <a:t>осіб</a:t>
          </a:r>
          <a:r>
            <a:rPr lang="ru-RU" sz="1000" b="0" i="0" u="none" dirty="0"/>
            <a:t> (</a:t>
          </a:r>
          <a:r>
            <a:rPr lang="ru-RU" sz="1000" b="0" i="0" u="none" dirty="0" err="1"/>
            <a:t>зокрема</a:t>
          </a:r>
          <a:r>
            <a:rPr lang="ru-RU" sz="1000" b="0" i="0" u="none" dirty="0"/>
            <a:t> </a:t>
          </a:r>
          <a:r>
            <a:rPr lang="ru-RU" sz="1000" b="0" i="0" u="none" dirty="0" err="1"/>
            <a:t>щодо</a:t>
          </a:r>
          <a:r>
            <a:rPr lang="ru-RU" sz="1000" b="0" i="0" u="none" dirty="0"/>
            <a:t> </a:t>
          </a:r>
          <a:r>
            <a:rPr lang="ru-RU" sz="1000" b="0" i="0" u="none" dirty="0" err="1"/>
            <a:t>прийняття</a:t>
          </a:r>
          <a:r>
            <a:rPr lang="ru-RU" sz="1000" b="0" i="0" u="none" dirty="0"/>
            <a:t> </a:t>
          </a:r>
          <a:r>
            <a:rPr lang="ru-RU" sz="1000" b="0" i="0" u="none" dirty="0" err="1"/>
            <a:t>подарунків</a:t>
          </a:r>
          <a:r>
            <a:rPr lang="ru-RU" sz="1000" b="0" i="0" u="none" dirty="0"/>
            <a:t>)</a:t>
          </a:r>
          <a:r>
            <a:rPr lang="en-US" sz="1000" dirty="0"/>
            <a:t>?</a:t>
          </a:r>
        </a:p>
      </dgm:t>
    </dgm:pt>
    <dgm:pt modelId="{3A4B90DD-2F1A-4915-92A3-259979FF963F}" type="parTrans" cxnId="{1FF82E2D-63AA-41C6-BD28-EB097F3690C4}">
      <dgm:prSet/>
      <dgm:spPr/>
      <dgm:t>
        <a:bodyPr/>
        <a:lstStyle/>
        <a:p>
          <a:endParaRPr lang="en-US" sz="2400"/>
        </a:p>
      </dgm:t>
    </dgm:pt>
    <dgm:pt modelId="{55AD774A-A3FA-43C5-8741-3F802895DDA2}" type="sibTrans" cxnId="{1FF82E2D-63AA-41C6-BD28-EB097F3690C4}">
      <dgm:prSet/>
      <dgm:spPr/>
      <dgm:t>
        <a:bodyPr/>
        <a:lstStyle/>
        <a:p>
          <a:endParaRPr lang="en-US" sz="2400"/>
        </a:p>
      </dgm:t>
    </dgm:pt>
    <dgm:pt modelId="{769FB42A-61B8-4ACE-A54D-FC45CD9839BA}" type="pres">
      <dgm:prSet presAssocID="{066D2BCA-E20D-40F3-935D-22C940C5812B}" presName="Name0" presStyleCnt="0">
        <dgm:presLayoutVars>
          <dgm:dir/>
          <dgm:animLvl val="lvl"/>
          <dgm:resizeHandles val="exact"/>
        </dgm:presLayoutVars>
      </dgm:prSet>
      <dgm:spPr/>
    </dgm:pt>
    <dgm:pt modelId="{4219028C-583F-40FE-8616-3DADF1D0F9D6}" type="pres">
      <dgm:prSet presAssocID="{B8103E26-D964-4CF9-9914-E4921F4C6982}" presName="vertFlow" presStyleCnt="0"/>
      <dgm:spPr/>
    </dgm:pt>
    <dgm:pt modelId="{6BB1A4AB-226C-4DD6-B9DD-BDA0234AFCDD}" type="pres">
      <dgm:prSet presAssocID="{B8103E26-D964-4CF9-9914-E4921F4C6982}" presName="header" presStyleLbl="node1" presStyleIdx="0" presStyleCnt="2"/>
      <dgm:spPr/>
    </dgm:pt>
    <dgm:pt modelId="{460EBEA0-1E0D-4609-BAE2-260044F4061E}" type="pres">
      <dgm:prSet presAssocID="{F0E1FE49-D8FA-47A1-8F44-ECF643C1248C}" presName="parTrans" presStyleLbl="sibTrans2D1" presStyleIdx="0" presStyleCnt="6"/>
      <dgm:spPr/>
    </dgm:pt>
    <dgm:pt modelId="{84653059-FE7E-49E7-B5D1-41CCFD92C84F}" type="pres">
      <dgm:prSet presAssocID="{907F3B7F-6195-4817-891E-D5D07DA7B1A8}" presName="child" presStyleLbl="alignAccFollowNode1" presStyleIdx="0" presStyleCnt="6">
        <dgm:presLayoutVars>
          <dgm:chMax val="0"/>
          <dgm:bulletEnabled val="1"/>
        </dgm:presLayoutVars>
      </dgm:prSet>
      <dgm:spPr/>
    </dgm:pt>
    <dgm:pt modelId="{3AE92CF9-0500-416E-954F-FA80C5B19EF2}" type="pres">
      <dgm:prSet presAssocID="{B0ED121B-04FC-4E14-B6B8-D448A4224F2A}" presName="sibTrans" presStyleLbl="sibTrans2D1" presStyleIdx="1" presStyleCnt="6"/>
      <dgm:spPr/>
    </dgm:pt>
    <dgm:pt modelId="{D382DFAB-636E-4C0A-A0B2-4078ED501B4F}" type="pres">
      <dgm:prSet presAssocID="{359A6AEE-78DA-4983-865A-465D1F551E4F}" presName="child" presStyleLbl="alignAccFollowNode1" presStyleIdx="1" presStyleCnt="6">
        <dgm:presLayoutVars>
          <dgm:chMax val="0"/>
          <dgm:bulletEnabled val="1"/>
        </dgm:presLayoutVars>
      </dgm:prSet>
      <dgm:spPr/>
    </dgm:pt>
    <dgm:pt modelId="{6E0B71A3-FE62-4833-AA85-C81C6989416F}" type="pres">
      <dgm:prSet presAssocID="{B8103E26-D964-4CF9-9914-E4921F4C6982}" presName="hSp" presStyleCnt="0"/>
      <dgm:spPr/>
    </dgm:pt>
    <dgm:pt modelId="{A56BC614-6D9B-488D-B488-0C7302FF1EBE}" type="pres">
      <dgm:prSet presAssocID="{3B0B1920-07CD-4DA9-ABA5-05BF156AEE05}" presName="vertFlow" presStyleCnt="0"/>
      <dgm:spPr/>
    </dgm:pt>
    <dgm:pt modelId="{2A87409B-2908-456E-864B-6564BDB243D7}" type="pres">
      <dgm:prSet presAssocID="{3B0B1920-07CD-4DA9-ABA5-05BF156AEE05}" presName="header" presStyleLbl="node1" presStyleIdx="1" presStyleCnt="2"/>
      <dgm:spPr/>
    </dgm:pt>
    <dgm:pt modelId="{0BA8500E-1631-4C92-A463-B822BF044CEA}" type="pres">
      <dgm:prSet presAssocID="{E030C623-D502-495C-B131-A8F1C751B192}" presName="parTrans" presStyleLbl="sibTrans2D1" presStyleIdx="2" presStyleCnt="6"/>
      <dgm:spPr/>
    </dgm:pt>
    <dgm:pt modelId="{C6604434-088A-481A-9D15-7C5520F03960}" type="pres">
      <dgm:prSet presAssocID="{80E8FC98-6E00-4C81-8778-3D745DBF8393}" presName="child" presStyleLbl="alignAccFollowNode1" presStyleIdx="2" presStyleCnt="6">
        <dgm:presLayoutVars>
          <dgm:chMax val="0"/>
          <dgm:bulletEnabled val="1"/>
        </dgm:presLayoutVars>
      </dgm:prSet>
      <dgm:spPr/>
    </dgm:pt>
    <dgm:pt modelId="{06340713-D943-4BAA-ACA6-1E54F7B55346}" type="pres">
      <dgm:prSet presAssocID="{703FFAA8-9B11-43C5-9377-C5B0D0C8428D}" presName="sibTrans" presStyleLbl="sibTrans2D1" presStyleIdx="3" presStyleCnt="6"/>
      <dgm:spPr/>
    </dgm:pt>
    <dgm:pt modelId="{0B07DE6B-9E56-4E36-8731-44CC057FC409}" type="pres">
      <dgm:prSet presAssocID="{6A8CA9CA-729A-44DC-9499-D230F9AACD1E}" presName="child" presStyleLbl="alignAccFollowNode1" presStyleIdx="3" presStyleCnt="6">
        <dgm:presLayoutVars>
          <dgm:chMax val="0"/>
          <dgm:bulletEnabled val="1"/>
        </dgm:presLayoutVars>
      </dgm:prSet>
      <dgm:spPr/>
    </dgm:pt>
    <dgm:pt modelId="{1D9CE737-08BA-4934-AA82-AAA18C02EF7D}" type="pres">
      <dgm:prSet presAssocID="{1BC9467E-6D87-4DD5-AF1B-1739BA8BCB5B}" presName="sibTrans" presStyleLbl="sibTrans2D1" presStyleIdx="4" presStyleCnt="6"/>
      <dgm:spPr/>
    </dgm:pt>
    <dgm:pt modelId="{B58134F8-6B8C-43B5-B888-0307AD91029E}" type="pres">
      <dgm:prSet presAssocID="{BDDFBAF8-1754-48EE-85AC-12FEA048D57F}" presName="child" presStyleLbl="alignAccFollowNode1" presStyleIdx="4" presStyleCnt="6">
        <dgm:presLayoutVars>
          <dgm:chMax val="0"/>
          <dgm:bulletEnabled val="1"/>
        </dgm:presLayoutVars>
      </dgm:prSet>
      <dgm:spPr/>
    </dgm:pt>
    <dgm:pt modelId="{97E366B4-EC65-4FF3-915C-A32CF20C7461}" type="pres">
      <dgm:prSet presAssocID="{CC330A64-C6AD-42DA-BBA8-A93EA0BAA8C5}" presName="sibTrans" presStyleLbl="sibTrans2D1" presStyleIdx="5" presStyleCnt="6"/>
      <dgm:spPr/>
    </dgm:pt>
    <dgm:pt modelId="{6D13D9AA-F3FF-481C-81A4-6FA1E6D41E34}" type="pres">
      <dgm:prSet presAssocID="{D467E59C-523F-4E79-A4ED-6C7183FB0BAF}" presName="child" presStyleLbl="alignAccFollowNode1" presStyleIdx="5" presStyleCnt="6">
        <dgm:presLayoutVars>
          <dgm:chMax val="0"/>
          <dgm:bulletEnabled val="1"/>
        </dgm:presLayoutVars>
      </dgm:prSet>
      <dgm:spPr/>
    </dgm:pt>
  </dgm:ptLst>
  <dgm:cxnLst>
    <dgm:cxn modelId="{BBF06105-1058-444C-8C12-95B987EE75D1}" type="presOf" srcId="{E030C623-D502-495C-B131-A8F1C751B192}" destId="{0BA8500E-1631-4C92-A463-B822BF044CEA}" srcOrd="0" destOrd="0" presId="urn:microsoft.com/office/officeart/2005/8/layout/lProcess1"/>
    <dgm:cxn modelId="{27823206-6D9A-4CEC-8933-CD6CD7BACFF5}" type="presOf" srcId="{1BC9467E-6D87-4DD5-AF1B-1739BA8BCB5B}" destId="{1D9CE737-08BA-4934-AA82-AAA18C02EF7D}" srcOrd="0" destOrd="0" presId="urn:microsoft.com/office/officeart/2005/8/layout/lProcess1"/>
    <dgm:cxn modelId="{ACF05A10-9354-4D9D-A3AF-6FA3DFC8DABD}" type="presOf" srcId="{066D2BCA-E20D-40F3-935D-22C940C5812B}" destId="{769FB42A-61B8-4ACE-A54D-FC45CD9839BA}" srcOrd="0" destOrd="0" presId="urn:microsoft.com/office/officeart/2005/8/layout/lProcess1"/>
    <dgm:cxn modelId="{160F8616-72B8-4258-BD23-B71BB085CB59}" type="presOf" srcId="{80E8FC98-6E00-4C81-8778-3D745DBF8393}" destId="{C6604434-088A-481A-9D15-7C5520F03960}" srcOrd="0" destOrd="0" presId="urn:microsoft.com/office/officeart/2005/8/layout/lProcess1"/>
    <dgm:cxn modelId="{39729D22-5CF7-4795-8AC3-0957B11B0986}" srcId="{066D2BCA-E20D-40F3-935D-22C940C5812B}" destId="{B8103E26-D964-4CF9-9914-E4921F4C6982}" srcOrd="0" destOrd="0" parTransId="{91639758-7E4A-4013-BC15-F0547A753E19}" sibTransId="{D5CB9C48-F7D9-4BB3-9ABC-434FEFE26C97}"/>
    <dgm:cxn modelId="{1C2BB82B-A8FA-4634-B4B9-ECBA0E106EB3}" srcId="{B8103E26-D964-4CF9-9914-E4921F4C6982}" destId="{907F3B7F-6195-4817-891E-D5D07DA7B1A8}" srcOrd="0" destOrd="0" parTransId="{F0E1FE49-D8FA-47A1-8F44-ECF643C1248C}" sibTransId="{B0ED121B-04FC-4E14-B6B8-D448A4224F2A}"/>
    <dgm:cxn modelId="{1FF82E2D-63AA-41C6-BD28-EB097F3690C4}" srcId="{3B0B1920-07CD-4DA9-ABA5-05BF156AEE05}" destId="{D467E59C-523F-4E79-A4ED-6C7183FB0BAF}" srcOrd="3" destOrd="0" parTransId="{3A4B90DD-2F1A-4915-92A3-259979FF963F}" sibTransId="{55AD774A-A3FA-43C5-8741-3F802895DDA2}"/>
    <dgm:cxn modelId="{701CFD60-EBD7-4FFA-A8A6-031D0C0E4339}" type="presOf" srcId="{CC330A64-C6AD-42DA-BBA8-A93EA0BAA8C5}" destId="{97E366B4-EC65-4FF3-915C-A32CF20C7461}" srcOrd="0" destOrd="0" presId="urn:microsoft.com/office/officeart/2005/8/layout/lProcess1"/>
    <dgm:cxn modelId="{ABEA0666-3DB2-4EEE-AE1E-2B554E794386}" srcId="{3B0B1920-07CD-4DA9-ABA5-05BF156AEE05}" destId="{80E8FC98-6E00-4C81-8778-3D745DBF8393}" srcOrd="0" destOrd="0" parTransId="{E030C623-D502-495C-B131-A8F1C751B192}" sibTransId="{703FFAA8-9B11-43C5-9377-C5B0D0C8428D}"/>
    <dgm:cxn modelId="{333C2B6E-363C-4B7F-ABCA-A867216218A6}" type="presOf" srcId="{F0E1FE49-D8FA-47A1-8F44-ECF643C1248C}" destId="{460EBEA0-1E0D-4609-BAE2-260044F4061E}" srcOrd="0" destOrd="0" presId="urn:microsoft.com/office/officeart/2005/8/layout/lProcess1"/>
    <dgm:cxn modelId="{9896C27F-CBD6-43AD-BC14-50A90B798329}" type="presOf" srcId="{907F3B7F-6195-4817-891E-D5D07DA7B1A8}" destId="{84653059-FE7E-49E7-B5D1-41CCFD92C84F}" srcOrd="0" destOrd="0" presId="urn:microsoft.com/office/officeart/2005/8/layout/lProcess1"/>
    <dgm:cxn modelId="{A5E06389-369E-4CAB-9D0C-43B0C4C82C6F}" srcId="{3B0B1920-07CD-4DA9-ABA5-05BF156AEE05}" destId="{6A8CA9CA-729A-44DC-9499-D230F9AACD1E}" srcOrd="1" destOrd="0" parTransId="{1192F857-DA14-4380-AF71-0A1D2C1907C3}" sibTransId="{1BC9467E-6D87-4DD5-AF1B-1739BA8BCB5B}"/>
    <dgm:cxn modelId="{FEC41792-27D8-4850-A212-3F2913833A5D}" srcId="{066D2BCA-E20D-40F3-935D-22C940C5812B}" destId="{3B0B1920-07CD-4DA9-ABA5-05BF156AEE05}" srcOrd="1" destOrd="0" parTransId="{64DC3EEA-EA0F-4BCF-A3F1-FEF0A074F686}" sibTransId="{4BACFA0B-0022-4A1A-9428-B0CEE1780BC2}"/>
    <dgm:cxn modelId="{F8F16794-17F0-43FA-8E25-83BF53B6FACF}" srcId="{B8103E26-D964-4CF9-9914-E4921F4C6982}" destId="{359A6AEE-78DA-4983-865A-465D1F551E4F}" srcOrd="1" destOrd="0" parTransId="{66790E74-899B-4C73-9863-177E8592260B}" sibTransId="{F43FD64D-F464-4DA6-AF28-04F9264CA290}"/>
    <dgm:cxn modelId="{5C15089A-F971-4154-B668-647E8D539996}" type="presOf" srcId="{B8103E26-D964-4CF9-9914-E4921F4C6982}" destId="{6BB1A4AB-226C-4DD6-B9DD-BDA0234AFCDD}" srcOrd="0" destOrd="0" presId="urn:microsoft.com/office/officeart/2005/8/layout/lProcess1"/>
    <dgm:cxn modelId="{378C289B-591F-441A-ADD5-FD4245DBB08F}" type="presOf" srcId="{6A8CA9CA-729A-44DC-9499-D230F9AACD1E}" destId="{0B07DE6B-9E56-4E36-8731-44CC057FC409}" srcOrd="0" destOrd="0" presId="urn:microsoft.com/office/officeart/2005/8/layout/lProcess1"/>
    <dgm:cxn modelId="{CA6B409D-763D-4C0C-A114-59B5B4B7BE27}" type="presOf" srcId="{B0ED121B-04FC-4E14-B6B8-D448A4224F2A}" destId="{3AE92CF9-0500-416E-954F-FA80C5B19EF2}" srcOrd="0" destOrd="0" presId="urn:microsoft.com/office/officeart/2005/8/layout/lProcess1"/>
    <dgm:cxn modelId="{89310CB2-39FA-4B82-9BD8-3A72039F0015}" type="presOf" srcId="{703FFAA8-9B11-43C5-9377-C5B0D0C8428D}" destId="{06340713-D943-4BAA-ACA6-1E54F7B55346}" srcOrd="0" destOrd="0" presId="urn:microsoft.com/office/officeart/2005/8/layout/lProcess1"/>
    <dgm:cxn modelId="{15DE36B8-C6B7-409C-AABB-B983FA3053A1}" srcId="{3B0B1920-07CD-4DA9-ABA5-05BF156AEE05}" destId="{BDDFBAF8-1754-48EE-85AC-12FEA048D57F}" srcOrd="2" destOrd="0" parTransId="{6B3BE351-B00A-49BC-A104-DE6960E6E82D}" sibTransId="{CC330A64-C6AD-42DA-BBA8-A93EA0BAA8C5}"/>
    <dgm:cxn modelId="{BC7003C0-986C-4A90-8A8E-4030F2902F6F}" type="presOf" srcId="{D467E59C-523F-4E79-A4ED-6C7183FB0BAF}" destId="{6D13D9AA-F3FF-481C-81A4-6FA1E6D41E34}" srcOrd="0" destOrd="0" presId="urn:microsoft.com/office/officeart/2005/8/layout/lProcess1"/>
    <dgm:cxn modelId="{942E61C0-D4DF-4D80-AF70-003519EC4F98}" type="presOf" srcId="{359A6AEE-78DA-4983-865A-465D1F551E4F}" destId="{D382DFAB-636E-4C0A-A0B2-4078ED501B4F}" srcOrd="0" destOrd="0" presId="urn:microsoft.com/office/officeart/2005/8/layout/lProcess1"/>
    <dgm:cxn modelId="{FC73C9C2-9990-4A64-8F21-FC294DAAACB1}" type="presOf" srcId="{3B0B1920-07CD-4DA9-ABA5-05BF156AEE05}" destId="{2A87409B-2908-456E-864B-6564BDB243D7}" srcOrd="0" destOrd="0" presId="urn:microsoft.com/office/officeart/2005/8/layout/lProcess1"/>
    <dgm:cxn modelId="{413BFAEB-A2CC-49E6-8CFA-1B51008889E5}" type="presOf" srcId="{BDDFBAF8-1754-48EE-85AC-12FEA048D57F}" destId="{B58134F8-6B8C-43B5-B888-0307AD91029E}" srcOrd="0" destOrd="0" presId="urn:microsoft.com/office/officeart/2005/8/layout/lProcess1"/>
    <dgm:cxn modelId="{760C029C-B1C5-4E79-B1DE-594F571349A4}" type="presParOf" srcId="{769FB42A-61B8-4ACE-A54D-FC45CD9839BA}" destId="{4219028C-583F-40FE-8616-3DADF1D0F9D6}" srcOrd="0" destOrd="0" presId="urn:microsoft.com/office/officeart/2005/8/layout/lProcess1"/>
    <dgm:cxn modelId="{F16F5E7C-1A04-4BB0-BBA4-890388AACEE2}" type="presParOf" srcId="{4219028C-583F-40FE-8616-3DADF1D0F9D6}" destId="{6BB1A4AB-226C-4DD6-B9DD-BDA0234AFCDD}" srcOrd="0" destOrd="0" presId="urn:microsoft.com/office/officeart/2005/8/layout/lProcess1"/>
    <dgm:cxn modelId="{9A696CCB-F6CE-4C2E-B9EB-EA975477ABA8}" type="presParOf" srcId="{4219028C-583F-40FE-8616-3DADF1D0F9D6}" destId="{460EBEA0-1E0D-4609-BAE2-260044F4061E}" srcOrd="1" destOrd="0" presId="urn:microsoft.com/office/officeart/2005/8/layout/lProcess1"/>
    <dgm:cxn modelId="{060A6235-65C2-40F8-98C2-B43ACF27EB32}" type="presParOf" srcId="{4219028C-583F-40FE-8616-3DADF1D0F9D6}" destId="{84653059-FE7E-49E7-B5D1-41CCFD92C84F}" srcOrd="2" destOrd="0" presId="urn:microsoft.com/office/officeart/2005/8/layout/lProcess1"/>
    <dgm:cxn modelId="{3F44C325-083B-4548-B884-83C4CE59E724}" type="presParOf" srcId="{4219028C-583F-40FE-8616-3DADF1D0F9D6}" destId="{3AE92CF9-0500-416E-954F-FA80C5B19EF2}" srcOrd="3" destOrd="0" presId="urn:microsoft.com/office/officeart/2005/8/layout/lProcess1"/>
    <dgm:cxn modelId="{86D18305-B507-4190-8DC5-AC195E908FC1}" type="presParOf" srcId="{4219028C-583F-40FE-8616-3DADF1D0F9D6}" destId="{D382DFAB-636E-4C0A-A0B2-4078ED501B4F}" srcOrd="4" destOrd="0" presId="urn:microsoft.com/office/officeart/2005/8/layout/lProcess1"/>
    <dgm:cxn modelId="{3C331705-F377-48A3-981F-100833ACDE23}" type="presParOf" srcId="{769FB42A-61B8-4ACE-A54D-FC45CD9839BA}" destId="{6E0B71A3-FE62-4833-AA85-C81C6989416F}" srcOrd="1" destOrd="0" presId="urn:microsoft.com/office/officeart/2005/8/layout/lProcess1"/>
    <dgm:cxn modelId="{03083D8E-814F-4C72-B656-BF535C3CF21F}" type="presParOf" srcId="{769FB42A-61B8-4ACE-A54D-FC45CD9839BA}" destId="{A56BC614-6D9B-488D-B488-0C7302FF1EBE}" srcOrd="2" destOrd="0" presId="urn:microsoft.com/office/officeart/2005/8/layout/lProcess1"/>
    <dgm:cxn modelId="{4F0F5814-1E97-485C-8018-C119C4942DB0}" type="presParOf" srcId="{A56BC614-6D9B-488D-B488-0C7302FF1EBE}" destId="{2A87409B-2908-456E-864B-6564BDB243D7}" srcOrd="0" destOrd="0" presId="urn:microsoft.com/office/officeart/2005/8/layout/lProcess1"/>
    <dgm:cxn modelId="{B54B3B62-2255-47D9-A23E-103EA2C0D7B3}" type="presParOf" srcId="{A56BC614-6D9B-488D-B488-0C7302FF1EBE}" destId="{0BA8500E-1631-4C92-A463-B822BF044CEA}" srcOrd="1" destOrd="0" presId="urn:microsoft.com/office/officeart/2005/8/layout/lProcess1"/>
    <dgm:cxn modelId="{49B3BA1A-64B2-4B80-86A0-5B77EDA4952F}" type="presParOf" srcId="{A56BC614-6D9B-488D-B488-0C7302FF1EBE}" destId="{C6604434-088A-481A-9D15-7C5520F03960}" srcOrd="2" destOrd="0" presId="urn:microsoft.com/office/officeart/2005/8/layout/lProcess1"/>
    <dgm:cxn modelId="{D7BA933D-A77B-458C-A635-B2E8DA6A082B}" type="presParOf" srcId="{A56BC614-6D9B-488D-B488-0C7302FF1EBE}" destId="{06340713-D943-4BAA-ACA6-1E54F7B55346}" srcOrd="3" destOrd="0" presId="urn:microsoft.com/office/officeart/2005/8/layout/lProcess1"/>
    <dgm:cxn modelId="{01167E25-57A1-4D34-9204-C71C95EDB854}" type="presParOf" srcId="{A56BC614-6D9B-488D-B488-0C7302FF1EBE}" destId="{0B07DE6B-9E56-4E36-8731-44CC057FC409}" srcOrd="4" destOrd="0" presId="urn:microsoft.com/office/officeart/2005/8/layout/lProcess1"/>
    <dgm:cxn modelId="{3DEC8488-50C6-44D9-BD00-76386E60E691}" type="presParOf" srcId="{A56BC614-6D9B-488D-B488-0C7302FF1EBE}" destId="{1D9CE737-08BA-4934-AA82-AAA18C02EF7D}" srcOrd="5" destOrd="0" presId="urn:microsoft.com/office/officeart/2005/8/layout/lProcess1"/>
    <dgm:cxn modelId="{CD9A1F31-0DB7-4981-89FE-9A305919C144}" type="presParOf" srcId="{A56BC614-6D9B-488D-B488-0C7302FF1EBE}" destId="{B58134F8-6B8C-43B5-B888-0307AD91029E}" srcOrd="6" destOrd="0" presId="urn:microsoft.com/office/officeart/2005/8/layout/lProcess1"/>
    <dgm:cxn modelId="{0925765D-5C5A-4246-9BCE-2B13C3BD5CFA}" type="presParOf" srcId="{A56BC614-6D9B-488D-B488-0C7302FF1EBE}" destId="{97E366B4-EC65-4FF3-915C-A32CF20C7461}" srcOrd="7" destOrd="0" presId="urn:microsoft.com/office/officeart/2005/8/layout/lProcess1"/>
    <dgm:cxn modelId="{8188374B-1E13-4019-AB6B-58793EC73C96}" type="presParOf" srcId="{A56BC614-6D9B-488D-B488-0C7302FF1EBE}" destId="{6D13D9AA-F3FF-481C-81A4-6FA1E6D41E34}"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bg1">
            <a:lumMod val="75000"/>
          </a:schemeClr>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accent1"/>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accent1"/>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bg2">
            <a:lumMod val="90000"/>
          </a:schemeClr>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bg1">
            <a:lumMod val="75000"/>
          </a:schemeClr>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accent1"/>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accent1"/>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bg2">
            <a:lumMod val="90000"/>
          </a:schemeClr>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accent1"/>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bg2">
            <a:lumMod val="90000"/>
          </a:schemeClr>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856AF5-FAA9-4857-ADCC-F0FBCB6F9AC6}" type="doc">
      <dgm:prSet loTypeId="urn:microsoft.com/office/officeart/2005/8/layout/hChevron3" loCatId="process" qsTypeId="urn:microsoft.com/office/officeart/2005/8/quickstyle/simple1" qsCatId="simple" csTypeId="urn:microsoft.com/office/officeart/2005/8/colors/accent1_2" csCatId="accent1" phldr="1"/>
      <dgm:spPr/>
    </dgm:pt>
    <dgm:pt modelId="{30E566A0-DECC-4843-A19C-08D12F655656}">
      <dgm:prSet phldrT="[Text]" custT="1"/>
      <dgm:spPr>
        <a:solidFill>
          <a:schemeClr val="bg2">
            <a:lumMod val="90000"/>
          </a:schemeClr>
        </a:solidFill>
      </dgm:spPr>
      <dgm:t>
        <a:bodyPr/>
        <a:lstStyle/>
        <a:p>
          <a:r>
            <a:rPr lang="en-US" sz="1400" dirty="0"/>
            <a:t>1. </a:t>
          </a:r>
          <a:r>
            <a:rPr lang="ru-RU" sz="1400" dirty="0" err="1"/>
            <a:t>Підсумок</a:t>
          </a:r>
          <a:endParaRPr lang="en-US" sz="1400" dirty="0"/>
        </a:p>
      </dgm:t>
    </dgm:pt>
    <dgm:pt modelId="{7E2F8362-E7FB-448B-806F-805ABF2274D2}" type="parTrans" cxnId="{0167DD69-87BA-45D4-BD56-F3AEED23A2FD}">
      <dgm:prSet/>
      <dgm:spPr/>
      <dgm:t>
        <a:bodyPr/>
        <a:lstStyle/>
        <a:p>
          <a:endParaRPr lang="en-US" sz="2000"/>
        </a:p>
      </dgm:t>
    </dgm:pt>
    <dgm:pt modelId="{E35430F0-A628-44A9-87C7-CFB62EB54C03}" type="sibTrans" cxnId="{0167DD69-87BA-45D4-BD56-F3AEED23A2FD}">
      <dgm:prSet/>
      <dgm:spPr/>
      <dgm:t>
        <a:bodyPr/>
        <a:lstStyle/>
        <a:p>
          <a:endParaRPr lang="en-US" sz="2000"/>
        </a:p>
      </dgm:t>
    </dgm:pt>
    <dgm:pt modelId="{478DB019-B765-4181-982A-894CF976CA8A}">
      <dgm:prSet phldrT="[Text]" custT="1"/>
      <dgm:spPr>
        <a:solidFill>
          <a:schemeClr val="bg2">
            <a:lumMod val="90000"/>
          </a:schemeClr>
        </a:solidFill>
      </dgm:spPr>
      <dgm:t>
        <a:bodyPr/>
        <a:lstStyle/>
        <a:p>
          <a:r>
            <a:rPr lang="en-US" sz="1400" dirty="0"/>
            <a:t>2. </a:t>
          </a:r>
          <a:r>
            <a:rPr lang="ru-RU" sz="1400" dirty="0" err="1"/>
            <a:t>Загальне</a:t>
          </a:r>
          <a:r>
            <a:rPr lang="ru-RU" sz="1400" dirty="0"/>
            <a:t> </a:t>
          </a:r>
          <a:r>
            <a:rPr lang="ru-RU" sz="1400" dirty="0" err="1"/>
            <a:t>порівняння</a:t>
          </a:r>
          <a:endParaRPr lang="en-US" sz="1400" dirty="0"/>
        </a:p>
      </dgm:t>
    </dgm:pt>
    <dgm:pt modelId="{4547E264-18DD-40F5-86C0-336D4AA52ED6}" type="parTrans" cxnId="{29979A6D-748A-415B-986E-7658E1349DF9}">
      <dgm:prSet/>
      <dgm:spPr/>
      <dgm:t>
        <a:bodyPr/>
        <a:lstStyle/>
        <a:p>
          <a:endParaRPr lang="en-US" sz="2000"/>
        </a:p>
      </dgm:t>
    </dgm:pt>
    <dgm:pt modelId="{C93B7013-A85E-4CB7-815C-FE93AA0728F3}" type="sibTrans" cxnId="{29979A6D-748A-415B-986E-7658E1349DF9}">
      <dgm:prSet/>
      <dgm:spPr/>
      <dgm:t>
        <a:bodyPr/>
        <a:lstStyle/>
        <a:p>
          <a:endParaRPr lang="en-US" sz="2000"/>
        </a:p>
      </dgm:t>
    </dgm:pt>
    <dgm:pt modelId="{11145213-E9ED-49F8-86C5-0983EB711DB7}">
      <dgm:prSet phldrT="[Text]" custT="1"/>
      <dgm:spPr>
        <a:solidFill>
          <a:schemeClr val="accent1"/>
        </a:solidFill>
      </dgm:spPr>
      <dgm:t>
        <a:bodyPr/>
        <a:lstStyle/>
        <a:p>
          <a:r>
            <a:rPr lang="en-US" sz="1400" dirty="0"/>
            <a:t>3. </a:t>
          </a:r>
          <a:r>
            <a:rPr lang="ru-RU" sz="1400" dirty="0" err="1"/>
            <a:t>Порівняння</a:t>
          </a:r>
          <a:r>
            <a:rPr lang="ru-RU" sz="1400" dirty="0"/>
            <a:t> </a:t>
          </a:r>
          <a:r>
            <a:rPr lang="ru-RU" sz="1400" dirty="0" err="1"/>
            <a:t>ключових</a:t>
          </a:r>
          <a:r>
            <a:rPr lang="ru-RU" sz="1400" dirty="0"/>
            <a:t> </a:t>
          </a:r>
          <a:r>
            <a:rPr lang="ru-RU" sz="1400" dirty="0" err="1"/>
            <a:t>факторів</a:t>
          </a:r>
          <a:r>
            <a:rPr lang="ru-RU" sz="1400" dirty="0"/>
            <a:t> </a:t>
          </a:r>
          <a:r>
            <a:rPr lang="en-US" sz="1400" dirty="0"/>
            <a:t>RAD</a:t>
          </a:r>
        </a:p>
      </dgm:t>
    </dgm:pt>
    <dgm:pt modelId="{66E9641D-B582-4632-8392-CAEBBAB3840F}" type="parTrans" cxnId="{3953995B-92EE-4F0C-BB29-475643A6445B}">
      <dgm:prSet/>
      <dgm:spPr/>
      <dgm:t>
        <a:bodyPr/>
        <a:lstStyle/>
        <a:p>
          <a:endParaRPr lang="en-US" sz="2000"/>
        </a:p>
      </dgm:t>
    </dgm:pt>
    <dgm:pt modelId="{D486C121-0159-4C03-8603-87D341C9400B}" type="sibTrans" cxnId="{3953995B-92EE-4F0C-BB29-475643A6445B}">
      <dgm:prSet/>
      <dgm:spPr/>
      <dgm:t>
        <a:bodyPr/>
        <a:lstStyle/>
        <a:p>
          <a:endParaRPr lang="en-US" sz="2000"/>
        </a:p>
      </dgm:t>
    </dgm:pt>
    <dgm:pt modelId="{4E63E789-9F45-481E-9735-54290F79C9A5}">
      <dgm:prSet phldrT="[Text]" custT="1"/>
      <dgm:spPr>
        <a:solidFill>
          <a:schemeClr val="bg2">
            <a:lumMod val="90000"/>
          </a:schemeClr>
        </a:solidFill>
      </dgm:spPr>
      <dgm:t>
        <a:bodyPr/>
        <a:lstStyle/>
        <a:p>
          <a:r>
            <a:rPr lang="en-US" sz="1400" dirty="0"/>
            <a:t>4. </a:t>
          </a:r>
          <a:r>
            <a:rPr lang="ru-RU" sz="1400" dirty="0"/>
            <a:t>Шлях вперед</a:t>
          </a:r>
          <a:endParaRPr lang="en-US" sz="1400" dirty="0"/>
        </a:p>
      </dgm:t>
    </dgm:pt>
    <dgm:pt modelId="{43277156-2711-4687-B890-A485C911EA76}" type="parTrans" cxnId="{A35AFE67-8DA6-4276-A039-D1C0D6167BE0}">
      <dgm:prSet/>
      <dgm:spPr/>
      <dgm:t>
        <a:bodyPr/>
        <a:lstStyle/>
        <a:p>
          <a:endParaRPr lang="en-US" sz="2000"/>
        </a:p>
      </dgm:t>
    </dgm:pt>
    <dgm:pt modelId="{FA3AF78A-7AC4-4DD8-85E1-2ED036859A23}" type="sibTrans" cxnId="{A35AFE67-8DA6-4276-A039-D1C0D6167BE0}">
      <dgm:prSet/>
      <dgm:spPr/>
      <dgm:t>
        <a:bodyPr/>
        <a:lstStyle/>
        <a:p>
          <a:endParaRPr lang="en-US" sz="2000"/>
        </a:p>
      </dgm:t>
    </dgm:pt>
    <dgm:pt modelId="{0872D20F-16FF-4BBB-9682-EEA66EE0A862}" type="pres">
      <dgm:prSet presAssocID="{7D856AF5-FAA9-4857-ADCC-F0FBCB6F9AC6}" presName="Name0" presStyleCnt="0">
        <dgm:presLayoutVars>
          <dgm:dir/>
          <dgm:resizeHandles val="exact"/>
        </dgm:presLayoutVars>
      </dgm:prSet>
      <dgm:spPr/>
    </dgm:pt>
    <dgm:pt modelId="{247B394D-82AD-4AB7-AFE4-60C664AE4BE5}" type="pres">
      <dgm:prSet presAssocID="{30E566A0-DECC-4843-A19C-08D12F655656}" presName="parTxOnly" presStyleLbl="node1" presStyleIdx="0" presStyleCnt="4">
        <dgm:presLayoutVars>
          <dgm:bulletEnabled val="1"/>
        </dgm:presLayoutVars>
      </dgm:prSet>
      <dgm:spPr/>
    </dgm:pt>
    <dgm:pt modelId="{1D2044C8-DA40-43A6-8D77-1FED6A1D71F8}" type="pres">
      <dgm:prSet presAssocID="{E35430F0-A628-44A9-87C7-CFB62EB54C03}" presName="parSpace" presStyleCnt="0"/>
      <dgm:spPr/>
    </dgm:pt>
    <dgm:pt modelId="{C36E7DD0-B0F2-4934-B009-9035B9697923}" type="pres">
      <dgm:prSet presAssocID="{478DB019-B765-4181-982A-894CF976CA8A}" presName="parTxOnly" presStyleLbl="node1" presStyleIdx="1" presStyleCnt="4">
        <dgm:presLayoutVars>
          <dgm:bulletEnabled val="1"/>
        </dgm:presLayoutVars>
      </dgm:prSet>
      <dgm:spPr/>
    </dgm:pt>
    <dgm:pt modelId="{BC904DC3-1F7E-4F6F-A05B-EDAD5E94E5A5}" type="pres">
      <dgm:prSet presAssocID="{C93B7013-A85E-4CB7-815C-FE93AA0728F3}" presName="parSpace" presStyleCnt="0"/>
      <dgm:spPr/>
    </dgm:pt>
    <dgm:pt modelId="{5580624D-89C0-4A41-8FC3-255751178FC2}" type="pres">
      <dgm:prSet presAssocID="{11145213-E9ED-49F8-86C5-0983EB711DB7}" presName="parTxOnly" presStyleLbl="node1" presStyleIdx="2" presStyleCnt="4">
        <dgm:presLayoutVars>
          <dgm:bulletEnabled val="1"/>
        </dgm:presLayoutVars>
      </dgm:prSet>
      <dgm:spPr/>
    </dgm:pt>
    <dgm:pt modelId="{AA81B1A9-7B83-4572-A9F6-0470314349BB}" type="pres">
      <dgm:prSet presAssocID="{D486C121-0159-4C03-8603-87D341C9400B}" presName="parSpace" presStyleCnt="0"/>
      <dgm:spPr/>
    </dgm:pt>
    <dgm:pt modelId="{649A0A25-EC27-4244-8A49-C4B75895D8A2}" type="pres">
      <dgm:prSet presAssocID="{4E63E789-9F45-481E-9735-54290F79C9A5}" presName="parTxOnly" presStyleLbl="node1" presStyleIdx="3" presStyleCnt="4">
        <dgm:presLayoutVars>
          <dgm:bulletEnabled val="1"/>
        </dgm:presLayoutVars>
      </dgm:prSet>
      <dgm:spPr/>
    </dgm:pt>
  </dgm:ptLst>
  <dgm:cxnLst>
    <dgm:cxn modelId="{3953995B-92EE-4F0C-BB29-475643A6445B}" srcId="{7D856AF5-FAA9-4857-ADCC-F0FBCB6F9AC6}" destId="{11145213-E9ED-49F8-86C5-0983EB711DB7}" srcOrd="2" destOrd="0" parTransId="{66E9641D-B582-4632-8392-CAEBBAB3840F}" sibTransId="{D486C121-0159-4C03-8603-87D341C9400B}"/>
    <dgm:cxn modelId="{A35AFE67-8DA6-4276-A039-D1C0D6167BE0}" srcId="{7D856AF5-FAA9-4857-ADCC-F0FBCB6F9AC6}" destId="{4E63E789-9F45-481E-9735-54290F79C9A5}" srcOrd="3" destOrd="0" parTransId="{43277156-2711-4687-B890-A485C911EA76}" sibTransId="{FA3AF78A-7AC4-4DD8-85E1-2ED036859A23}"/>
    <dgm:cxn modelId="{0167DD69-87BA-45D4-BD56-F3AEED23A2FD}" srcId="{7D856AF5-FAA9-4857-ADCC-F0FBCB6F9AC6}" destId="{30E566A0-DECC-4843-A19C-08D12F655656}" srcOrd="0" destOrd="0" parTransId="{7E2F8362-E7FB-448B-806F-805ABF2274D2}" sibTransId="{E35430F0-A628-44A9-87C7-CFB62EB54C03}"/>
    <dgm:cxn modelId="{29979A6D-748A-415B-986E-7658E1349DF9}" srcId="{7D856AF5-FAA9-4857-ADCC-F0FBCB6F9AC6}" destId="{478DB019-B765-4181-982A-894CF976CA8A}" srcOrd="1" destOrd="0" parTransId="{4547E264-18DD-40F5-86C0-336D4AA52ED6}" sibTransId="{C93B7013-A85E-4CB7-815C-FE93AA0728F3}"/>
    <dgm:cxn modelId="{57F50B9A-C5F1-416F-AFFF-6486480E783A}" type="presOf" srcId="{4E63E789-9F45-481E-9735-54290F79C9A5}" destId="{649A0A25-EC27-4244-8A49-C4B75895D8A2}" srcOrd="0" destOrd="0" presId="urn:microsoft.com/office/officeart/2005/8/layout/hChevron3"/>
    <dgm:cxn modelId="{DC8B0C9B-5394-4EF9-AAC5-4D9EDA8D73F6}" type="presOf" srcId="{478DB019-B765-4181-982A-894CF976CA8A}" destId="{C36E7DD0-B0F2-4934-B009-9035B9697923}" srcOrd="0" destOrd="0" presId="urn:microsoft.com/office/officeart/2005/8/layout/hChevron3"/>
    <dgm:cxn modelId="{77B747A1-D58A-4715-8C17-93A44A50967B}" type="presOf" srcId="{7D856AF5-FAA9-4857-ADCC-F0FBCB6F9AC6}" destId="{0872D20F-16FF-4BBB-9682-EEA66EE0A862}" srcOrd="0" destOrd="0" presId="urn:microsoft.com/office/officeart/2005/8/layout/hChevron3"/>
    <dgm:cxn modelId="{0EA77AB9-6304-4276-8FCE-269D998F161A}" type="presOf" srcId="{11145213-E9ED-49F8-86C5-0983EB711DB7}" destId="{5580624D-89C0-4A41-8FC3-255751178FC2}" srcOrd="0" destOrd="0" presId="urn:microsoft.com/office/officeart/2005/8/layout/hChevron3"/>
    <dgm:cxn modelId="{35EC79EF-A3A9-4E88-8884-0F4A6C74C225}" type="presOf" srcId="{30E566A0-DECC-4843-A19C-08D12F655656}" destId="{247B394D-82AD-4AB7-AFE4-60C664AE4BE5}" srcOrd="0" destOrd="0" presId="urn:microsoft.com/office/officeart/2005/8/layout/hChevron3"/>
    <dgm:cxn modelId="{474EFBD6-711C-4000-A8C1-68ACC6D4F8AF}" type="presParOf" srcId="{0872D20F-16FF-4BBB-9682-EEA66EE0A862}" destId="{247B394D-82AD-4AB7-AFE4-60C664AE4BE5}" srcOrd="0" destOrd="0" presId="urn:microsoft.com/office/officeart/2005/8/layout/hChevron3"/>
    <dgm:cxn modelId="{388E4D61-A2C1-4559-AC12-C9D3D8F0D70E}" type="presParOf" srcId="{0872D20F-16FF-4BBB-9682-EEA66EE0A862}" destId="{1D2044C8-DA40-43A6-8D77-1FED6A1D71F8}" srcOrd="1" destOrd="0" presId="urn:microsoft.com/office/officeart/2005/8/layout/hChevron3"/>
    <dgm:cxn modelId="{24C0F889-0147-4EC2-AE19-D51563AF60C4}" type="presParOf" srcId="{0872D20F-16FF-4BBB-9682-EEA66EE0A862}" destId="{C36E7DD0-B0F2-4934-B009-9035B9697923}" srcOrd="2" destOrd="0" presId="urn:microsoft.com/office/officeart/2005/8/layout/hChevron3"/>
    <dgm:cxn modelId="{36833049-55C5-405E-8448-D8DBCEF68288}" type="presParOf" srcId="{0872D20F-16FF-4BBB-9682-EEA66EE0A862}" destId="{BC904DC3-1F7E-4F6F-A05B-EDAD5E94E5A5}" srcOrd="3" destOrd="0" presId="urn:microsoft.com/office/officeart/2005/8/layout/hChevron3"/>
    <dgm:cxn modelId="{959CBA0D-18BF-4FCC-9F2A-907F395786EF}" type="presParOf" srcId="{0872D20F-16FF-4BBB-9682-EEA66EE0A862}" destId="{5580624D-89C0-4A41-8FC3-255751178FC2}" srcOrd="4" destOrd="0" presId="urn:microsoft.com/office/officeart/2005/8/layout/hChevron3"/>
    <dgm:cxn modelId="{DB65B42E-C815-408A-BF7C-B2D51F58E8ED}" type="presParOf" srcId="{0872D20F-16FF-4BBB-9682-EEA66EE0A862}" destId="{AA81B1A9-7B83-4572-A9F6-0470314349BB}" srcOrd="5" destOrd="0" presId="urn:microsoft.com/office/officeart/2005/8/layout/hChevron3"/>
    <dgm:cxn modelId="{67B27547-AE9B-4420-B8EB-A4A37208C5CC}" type="presParOf" srcId="{0872D20F-16FF-4BBB-9682-EEA66EE0A862}" destId="{649A0A25-EC27-4244-8A49-C4B75895D8A2}"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79F0C-E165-4C3C-ABF8-87842EA89073}">
      <dsp:nvSpPr>
        <dsp:cNvPr id="0" name=""/>
        <dsp:cNvSpPr/>
      </dsp:nvSpPr>
      <dsp:spPr>
        <a:xfrm>
          <a:off x="0" y="0"/>
          <a:ext cx="4693920" cy="6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ru-RU" sz="900" b="0" i="0" u="none" kern="1200" dirty="0" err="1"/>
            <a:t>Зловживання</a:t>
          </a:r>
          <a:r>
            <a:rPr lang="ru-RU" sz="900" b="0" i="0" u="none" kern="1200" dirty="0"/>
            <a:t> </a:t>
          </a:r>
          <a:r>
            <a:rPr lang="ru-RU" sz="900" b="0" i="0" u="none" kern="1200" dirty="0" err="1"/>
            <a:t>службовим</a:t>
          </a:r>
          <a:r>
            <a:rPr lang="ru-RU" sz="900" b="0" i="0" u="none" kern="1200" dirty="0"/>
            <a:t> становищем (без </a:t>
          </a:r>
          <a:r>
            <a:rPr lang="ru-RU" sz="900" b="0" i="0" u="none" kern="1200" dirty="0" err="1"/>
            <a:t>належних</a:t>
          </a:r>
          <a:r>
            <a:rPr lang="ru-RU" sz="900" b="0" i="0" u="none" kern="1200" dirty="0"/>
            <a:t> </a:t>
          </a:r>
          <a:r>
            <a:rPr lang="ru-RU" sz="900" b="0" i="0" u="none" kern="1200" dirty="0" err="1"/>
            <a:t>підстав</a:t>
          </a:r>
          <a:r>
            <a:rPr lang="ru-RU" sz="900" b="0" i="0" u="none" kern="1200" dirty="0"/>
            <a:t>, </a:t>
          </a:r>
          <a:r>
            <a:rPr lang="ru-RU" sz="900" b="0" i="0" u="none" kern="1200" dirty="0" err="1"/>
            <a:t>необґрунтовані</a:t>
          </a:r>
          <a:r>
            <a:rPr lang="ru-RU" sz="900" b="0" i="0" u="none" kern="1200" dirty="0"/>
            <a:t> </a:t>
          </a:r>
          <a:r>
            <a:rPr lang="ru-RU" sz="900" b="0" i="0" u="none" kern="1200" dirty="0" err="1"/>
            <a:t>вимоги</a:t>
          </a:r>
          <a:r>
            <a:rPr lang="ru-RU" sz="900" b="0" i="0" u="none" kern="1200" dirty="0"/>
            <a:t>, </a:t>
          </a:r>
          <a:r>
            <a:rPr lang="ru-RU" sz="900" b="0" i="0" u="none" kern="1200" dirty="0" err="1"/>
            <a:t>створення</a:t>
          </a:r>
          <a:r>
            <a:rPr lang="ru-RU" sz="900" b="0" i="0" u="none" kern="1200" dirty="0"/>
            <a:t> </a:t>
          </a:r>
          <a:r>
            <a:rPr lang="ru-RU" sz="900" b="0" i="0" u="none" kern="1200" dirty="0" err="1"/>
            <a:t>штучних</a:t>
          </a:r>
          <a:r>
            <a:rPr lang="ru-RU" sz="900" b="0" i="0" u="none" kern="1200" dirty="0"/>
            <a:t> </a:t>
          </a:r>
          <a:r>
            <a:rPr lang="ru-RU" sz="900" b="0" i="0" u="none" kern="1200" dirty="0" err="1"/>
            <a:t>перешкод</a:t>
          </a:r>
          <a:r>
            <a:rPr lang="ru-RU" sz="900" b="0" i="0" u="none" kern="1200" dirty="0"/>
            <a:t>)</a:t>
          </a:r>
        </a:p>
        <a:p>
          <a:pPr marL="0" lvl="0" indent="0" algn="l" defTabSz="400050">
            <a:lnSpc>
              <a:spcPct val="90000"/>
            </a:lnSpc>
            <a:spcBef>
              <a:spcPct val="0"/>
            </a:spcBef>
            <a:spcAft>
              <a:spcPct val="35000"/>
            </a:spcAft>
            <a:buNone/>
          </a:pPr>
          <a:endParaRPr lang="en-UA" sz="900" b="0" i="0" u="none" kern="1200" dirty="0"/>
        </a:p>
        <a:p>
          <a:pPr marL="0" lvl="0" indent="0" algn="l" defTabSz="400050">
            <a:lnSpc>
              <a:spcPct val="90000"/>
            </a:lnSpc>
            <a:spcBef>
              <a:spcPct val="0"/>
            </a:spcBef>
            <a:spcAft>
              <a:spcPct val="35000"/>
            </a:spcAft>
            <a:buFont typeface="Arial" panose="020B0604020202020204" pitchFamily="34" charset="0"/>
            <a:buNone/>
          </a:pPr>
          <a:endParaRPr lang="en-US" sz="900" kern="1200" dirty="0"/>
        </a:p>
      </dsp:txBody>
      <dsp:txXfrm>
        <a:off x="19804" y="19804"/>
        <a:ext cx="3885198" cy="636535"/>
      </dsp:txXfrm>
    </dsp:sp>
    <dsp:sp modelId="{CF570F5E-ACE9-48E7-8D47-AA5C52E7BA68}">
      <dsp:nvSpPr>
        <dsp:cNvPr id="0" name=""/>
        <dsp:cNvSpPr/>
      </dsp:nvSpPr>
      <dsp:spPr>
        <a:xfrm>
          <a:off x="350519" y="770052"/>
          <a:ext cx="4693920" cy="6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ru-RU" sz="900" b="0" i="0" u="none" kern="1200" dirty="0" err="1"/>
            <a:t>Неправильне</a:t>
          </a:r>
          <a:r>
            <a:rPr lang="ru-RU" sz="900" b="0" i="0" u="none" kern="1200" dirty="0"/>
            <a:t> </a:t>
          </a:r>
          <a:r>
            <a:rPr lang="ru-RU" sz="900" b="0" i="0" u="none" kern="1200" dirty="0" err="1"/>
            <a:t>використання</a:t>
          </a:r>
          <a:r>
            <a:rPr lang="ru-RU" sz="900" b="0" i="0" u="none" kern="1200" dirty="0"/>
            <a:t> </a:t>
          </a:r>
          <a:r>
            <a:rPr lang="ru-RU" sz="900" b="0" i="0" u="none" kern="1200" dirty="0" err="1"/>
            <a:t>дискреційних</a:t>
          </a:r>
          <a:r>
            <a:rPr lang="ru-RU" sz="900" b="0" i="0" u="none" kern="1200" dirty="0"/>
            <a:t> </a:t>
          </a:r>
          <a:r>
            <a:rPr lang="ru-RU" sz="900" b="0" i="0" u="none" kern="1200" dirty="0" err="1"/>
            <a:t>повноважень</a:t>
          </a:r>
          <a:endParaRPr lang="ru-RU" sz="900" b="0" i="0" u="none" kern="1200" dirty="0"/>
        </a:p>
        <a:p>
          <a:pPr marL="0" lvl="0" indent="0" algn="l" defTabSz="400050">
            <a:lnSpc>
              <a:spcPct val="90000"/>
            </a:lnSpc>
            <a:spcBef>
              <a:spcPct val="0"/>
            </a:spcBef>
            <a:spcAft>
              <a:spcPct val="35000"/>
            </a:spcAft>
            <a:buNone/>
          </a:pPr>
          <a:endParaRPr lang="en-UA" sz="900" b="0" i="0" u="none" kern="1200" dirty="0"/>
        </a:p>
        <a:p>
          <a:pPr marL="0" lvl="0" indent="0" algn="l" defTabSz="400050">
            <a:lnSpc>
              <a:spcPct val="90000"/>
            </a:lnSpc>
            <a:spcBef>
              <a:spcPct val="0"/>
            </a:spcBef>
            <a:spcAft>
              <a:spcPct val="35000"/>
            </a:spcAft>
            <a:buFont typeface="Arial" panose="020B0604020202020204" pitchFamily="34" charset="0"/>
            <a:buNone/>
          </a:pPr>
          <a:endParaRPr lang="en-US" sz="900" kern="1200" dirty="0"/>
        </a:p>
      </dsp:txBody>
      <dsp:txXfrm>
        <a:off x="370323" y="789856"/>
        <a:ext cx="3864298" cy="636535"/>
      </dsp:txXfrm>
    </dsp:sp>
    <dsp:sp modelId="{00AB00A2-D3FE-4AB9-9FD9-F9008F53AE04}">
      <dsp:nvSpPr>
        <dsp:cNvPr id="0" name=""/>
        <dsp:cNvSpPr/>
      </dsp:nvSpPr>
      <dsp:spPr>
        <a:xfrm>
          <a:off x="701039" y="1540104"/>
          <a:ext cx="4693920" cy="6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ru-RU" sz="900" b="0" i="0" u="none" kern="1200" dirty="0" err="1"/>
            <a:t>Недостатні</a:t>
          </a:r>
          <a:r>
            <a:rPr lang="ru-RU" sz="900" b="0" i="0" u="none" kern="1200" dirty="0"/>
            <a:t> заходи контролю з боку </a:t>
          </a:r>
          <a:r>
            <a:rPr lang="ru-RU" sz="900" b="0" i="0" u="none" kern="1200" dirty="0" err="1"/>
            <a:t>відповідних</a:t>
          </a:r>
          <a:r>
            <a:rPr lang="ru-RU" sz="900" b="0" i="0" u="none" kern="1200" dirty="0"/>
            <a:t> </a:t>
          </a:r>
          <a:r>
            <a:rPr lang="ru-RU" sz="900" b="0" i="0" u="none" kern="1200" dirty="0" err="1"/>
            <a:t>посадових</a:t>
          </a:r>
          <a:r>
            <a:rPr lang="ru-RU" sz="900" b="0" i="0" u="none" kern="1200" dirty="0"/>
            <a:t> </a:t>
          </a:r>
          <a:r>
            <a:rPr lang="ru-RU" sz="900" b="0" i="0" u="none" kern="1200" dirty="0" err="1"/>
            <a:t>осіб</a:t>
          </a:r>
          <a:endParaRPr lang="ru-RU" sz="900" b="0" i="0" u="none" kern="1200" dirty="0"/>
        </a:p>
        <a:p>
          <a:pPr marL="0" lvl="0" indent="0" algn="l" defTabSz="400050">
            <a:lnSpc>
              <a:spcPct val="90000"/>
            </a:lnSpc>
            <a:spcBef>
              <a:spcPct val="0"/>
            </a:spcBef>
            <a:spcAft>
              <a:spcPct val="35000"/>
            </a:spcAft>
            <a:buNone/>
          </a:pPr>
          <a:endParaRPr lang="en-UA" sz="900" b="0" i="0" u="none" kern="1200" dirty="0"/>
        </a:p>
        <a:p>
          <a:pPr marL="0" lvl="0" indent="0" algn="l" defTabSz="400050">
            <a:lnSpc>
              <a:spcPct val="90000"/>
            </a:lnSpc>
            <a:spcBef>
              <a:spcPct val="0"/>
            </a:spcBef>
            <a:spcAft>
              <a:spcPct val="35000"/>
            </a:spcAft>
            <a:buFont typeface="Arial" panose="020B0604020202020204" pitchFamily="34" charset="0"/>
            <a:buNone/>
          </a:pPr>
          <a:endParaRPr lang="en-US" sz="900" kern="1200" dirty="0"/>
        </a:p>
      </dsp:txBody>
      <dsp:txXfrm>
        <a:off x="720843" y="1559908"/>
        <a:ext cx="3864298" cy="636535"/>
      </dsp:txXfrm>
    </dsp:sp>
    <dsp:sp modelId="{979C202F-55B0-4A6D-8704-A95E5A9DB427}">
      <dsp:nvSpPr>
        <dsp:cNvPr id="0" name=""/>
        <dsp:cNvSpPr/>
      </dsp:nvSpPr>
      <dsp:spPr>
        <a:xfrm>
          <a:off x="1051559" y="2310157"/>
          <a:ext cx="4693920" cy="6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ru-RU" sz="900" b="0" i="0" u="none" kern="1200" dirty="0" err="1"/>
            <a:t>Готівкові</a:t>
          </a:r>
          <a:r>
            <a:rPr lang="ru-RU" sz="900" b="0" i="0" u="none" kern="1200" dirty="0"/>
            <a:t> </a:t>
          </a:r>
          <a:r>
            <a:rPr lang="ru-RU" sz="900" b="0" i="0" u="none" kern="1200" dirty="0" err="1"/>
            <a:t>операції</a:t>
          </a:r>
          <a:r>
            <a:rPr lang="ru-RU" sz="900" b="0" i="0" u="none" kern="1200" dirty="0"/>
            <a:t> в основному </a:t>
          </a:r>
          <a:r>
            <a:rPr lang="ru-RU" sz="900" b="0" i="0" u="none" kern="1200" dirty="0" err="1"/>
            <a:t>здійснюються</a:t>
          </a:r>
          <a:r>
            <a:rPr lang="ru-RU" sz="900" b="0" i="0" u="none" kern="1200" dirty="0"/>
            <a:t> </a:t>
          </a:r>
        </a:p>
        <a:p>
          <a:pPr marL="0" lvl="0" indent="0" algn="l" defTabSz="400050">
            <a:lnSpc>
              <a:spcPct val="90000"/>
            </a:lnSpc>
            <a:spcBef>
              <a:spcPct val="0"/>
            </a:spcBef>
            <a:spcAft>
              <a:spcPct val="35000"/>
            </a:spcAft>
            <a:buNone/>
          </a:pPr>
          <a:endParaRPr lang="en-UA" sz="900" b="0" i="0" u="none" kern="1200" dirty="0"/>
        </a:p>
        <a:p>
          <a:pPr marL="0" lvl="0" indent="0" algn="l" defTabSz="400050">
            <a:lnSpc>
              <a:spcPct val="90000"/>
            </a:lnSpc>
            <a:spcBef>
              <a:spcPct val="0"/>
            </a:spcBef>
            <a:spcAft>
              <a:spcPct val="35000"/>
            </a:spcAft>
            <a:buFont typeface="Arial" panose="020B0604020202020204" pitchFamily="34" charset="0"/>
            <a:buNone/>
          </a:pPr>
          <a:endParaRPr lang="en-US" sz="900" kern="1200" dirty="0"/>
        </a:p>
      </dsp:txBody>
      <dsp:txXfrm>
        <a:off x="1071363" y="2329961"/>
        <a:ext cx="3864298" cy="636535"/>
      </dsp:txXfrm>
    </dsp:sp>
    <dsp:sp modelId="{E5527ADA-DB09-47C3-934D-555C3464C5E1}">
      <dsp:nvSpPr>
        <dsp:cNvPr id="0" name=""/>
        <dsp:cNvSpPr/>
      </dsp:nvSpPr>
      <dsp:spPr>
        <a:xfrm>
          <a:off x="1402079" y="3080209"/>
          <a:ext cx="4693920" cy="6761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ru-RU" sz="900" b="0" i="0" u="none" kern="1200" dirty="0" err="1"/>
            <a:t>Відсутність</a:t>
          </a:r>
          <a:r>
            <a:rPr lang="ru-RU" sz="900" b="0" i="0" u="none" kern="1200" dirty="0"/>
            <a:t> </a:t>
          </a:r>
          <a:r>
            <a:rPr lang="ru-RU" sz="900" b="0" i="0" u="none" kern="1200" dirty="0" err="1"/>
            <a:t>єдиного</a:t>
          </a:r>
          <a:r>
            <a:rPr lang="ru-RU" sz="900" b="0" i="0" u="none" kern="1200" dirty="0"/>
            <a:t> </a:t>
          </a:r>
          <a:r>
            <a:rPr lang="ru-RU" sz="900" b="0" i="0" u="none" kern="1200" dirty="0" err="1"/>
            <a:t>підходу</a:t>
          </a:r>
          <a:r>
            <a:rPr lang="ru-RU" sz="900" b="0" i="0" u="none" kern="1200" dirty="0"/>
            <a:t> до </a:t>
          </a:r>
          <a:r>
            <a:rPr lang="ru-RU" sz="900" b="0" i="0" u="none" kern="1200" dirty="0" err="1"/>
            <a:t>застосування</a:t>
          </a:r>
          <a:r>
            <a:rPr lang="ru-RU" sz="900" b="0" i="0" u="none" kern="1200" dirty="0"/>
            <a:t> процедур</a:t>
          </a:r>
        </a:p>
        <a:p>
          <a:pPr marL="0" lvl="0" indent="0" algn="l" defTabSz="400050">
            <a:lnSpc>
              <a:spcPct val="90000"/>
            </a:lnSpc>
            <a:spcBef>
              <a:spcPct val="0"/>
            </a:spcBef>
            <a:spcAft>
              <a:spcPct val="35000"/>
            </a:spcAft>
            <a:buNone/>
          </a:pPr>
          <a:endParaRPr lang="en-UA" sz="900" b="0" i="0" u="none" kern="1200" dirty="0"/>
        </a:p>
        <a:p>
          <a:pPr marL="0" lvl="0" indent="0" algn="l" defTabSz="400050">
            <a:lnSpc>
              <a:spcPct val="90000"/>
            </a:lnSpc>
            <a:spcBef>
              <a:spcPct val="0"/>
            </a:spcBef>
            <a:spcAft>
              <a:spcPct val="35000"/>
            </a:spcAft>
            <a:buFont typeface="Arial" panose="020B0604020202020204" pitchFamily="34" charset="0"/>
            <a:buNone/>
          </a:pPr>
          <a:endParaRPr lang="en-US" sz="900" kern="1200" dirty="0"/>
        </a:p>
      </dsp:txBody>
      <dsp:txXfrm>
        <a:off x="1421883" y="3100013"/>
        <a:ext cx="3864298" cy="636535"/>
      </dsp:txXfrm>
    </dsp:sp>
    <dsp:sp modelId="{615A0CF1-B371-4460-9C8E-13F857C0751D}">
      <dsp:nvSpPr>
        <dsp:cNvPr id="0" name=""/>
        <dsp:cNvSpPr/>
      </dsp:nvSpPr>
      <dsp:spPr>
        <a:xfrm>
          <a:off x="4254426" y="493960"/>
          <a:ext cx="439493" cy="4394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353312" y="493960"/>
        <a:ext cx="241721" cy="330718"/>
      </dsp:txXfrm>
    </dsp:sp>
    <dsp:sp modelId="{17D5DA54-4E2A-49F7-BA55-CB5C5977C777}">
      <dsp:nvSpPr>
        <dsp:cNvPr id="0" name=""/>
        <dsp:cNvSpPr/>
      </dsp:nvSpPr>
      <dsp:spPr>
        <a:xfrm>
          <a:off x="4604946" y="1264012"/>
          <a:ext cx="439493" cy="4394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703832" y="1264012"/>
        <a:ext cx="241721" cy="330718"/>
      </dsp:txXfrm>
    </dsp:sp>
    <dsp:sp modelId="{0D8ADE78-2FF9-4BAD-A0BC-927B35CC266D}">
      <dsp:nvSpPr>
        <dsp:cNvPr id="0" name=""/>
        <dsp:cNvSpPr/>
      </dsp:nvSpPr>
      <dsp:spPr>
        <a:xfrm>
          <a:off x="4955466" y="2022796"/>
          <a:ext cx="439493" cy="4394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054352" y="2022796"/>
        <a:ext cx="241721" cy="330718"/>
      </dsp:txXfrm>
    </dsp:sp>
    <dsp:sp modelId="{C041DF03-8E96-4FF8-9D55-F07FFBF8634E}">
      <dsp:nvSpPr>
        <dsp:cNvPr id="0" name=""/>
        <dsp:cNvSpPr/>
      </dsp:nvSpPr>
      <dsp:spPr>
        <a:xfrm>
          <a:off x="5305986" y="2800361"/>
          <a:ext cx="439493" cy="4394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404872" y="2800361"/>
        <a:ext cx="241721" cy="3307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BE80-004D-40C1-8679-74A96C6D2A67}">
      <dsp:nvSpPr>
        <dsp:cNvPr id="0" name=""/>
        <dsp:cNvSpPr/>
      </dsp:nvSpPr>
      <dsp:spPr>
        <a:xfrm>
          <a:off x="2343365" y="1017251"/>
          <a:ext cx="506451" cy="91440"/>
        </a:xfrm>
        <a:custGeom>
          <a:avLst/>
          <a:gdLst/>
          <a:ahLst/>
          <a:cxnLst/>
          <a:rect l="0" t="0" r="0" b="0"/>
          <a:pathLst>
            <a:path>
              <a:moveTo>
                <a:pt x="0" y="45720"/>
              </a:moveTo>
              <a:lnTo>
                <a:pt x="50645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583165" y="1060283"/>
        <a:ext cx="26852" cy="5375"/>
      </dsp:txXfrm>
    </dsp:sp>
    <dsp:sp modelId="{701E825A-49BB-4AE2-86E3-4619EC845B68}">
      <dsp:nvSpPr>
        <dsp:cNvPr id="0" name=""/>
        <dsp:cNvSpPr/>
      </dsp:nvSpPr>
      <dsp:spPr>
        <a:xfrm>
          <a:off x="10157" y="362469"/>
          <a:ext cx="2335007" cy="140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b="0" i="0" u="none" kern="1200" dirty="0"/>
            <a:t>На </a:t>
          </a:r>
          <a:r>
            <a:rPr lang="ru-RU" sz="1400" b="0" i="0" u="none" kern="1200" dirty="0" err="1"/>
            <a:t>які</a:t>
          </a:r>
          <a:r>
            <a:rPr lang="ru-RU" sz="1400" b="0" i="0" u="none" kern="1200" dirty="0"/>
            <a:t> </a:t>
          </a:r>
          <a:r>
            <a:rPr lang="ru-RU" sz="1400" b="0" i="0" u="none" kern="1200" dirty="0" err="1"/>
            <a:t>напрями</a:t>
          </a:r>
          <a:r>
            <a:rPr lang="ru-RU" sz="1400" b="0" i="0" u="none" kern="1200" dirty="0"/>
            <a:t> </a:t>
          </a:r>
          <a:r>
            <a:rPr lang="ru-RU" sz="1400" b="0" i="0" u="none" kern="1200" dirty="0" err="1"/>
            <a:t>зосереджені</a:t>
          </a:r>
          <a:r>
            <a:rPr lang="ru-RU" sz="1400" b="0" i="0" u="none" kern="1200" dirty="0"/>
            <a:t> </a:t>
          </a:r>
          <a:r>
            <a:rPr lang="ru-RU" sz="1400" b="0" i="0" u="none" kern="1200" dirty="0" err="1"/>
            <a:t>ініціативи</a:t>
          </a:r>
          <a:r>
            <a:rPr lang="ru-RU" sz="1400" b="0" i="0" u="none" kern="1200" dirty="0"/>
            <a:t> з </a:t>
          </a:r>
          <a:r>
            <a:rPr lang="ru-RU" sz="1400" b="0" i="0" u="none" kern="1200" dirty="0" err="1"/>
            <a:t>реформування</a:t>
          </a:r>
          <a:r>
            <a:rPr lang="ru-RU" sz="1400" b="0" i="0" u="none" kern="1200" dirty="0"/>
            <a:t> та </a:t>
          </a:r>
          <a:r>
            <a:rPr lang="ru-RU" sz="1400" b="0" i="0" u="none" kern="1200" dirty="0" err="1"/>
            <a:t>модернізації</a:t>
          </a:r>
          <a:r>
            <a:rPr lang="ru-RU" sz="1400" b="0" i="0" u="none" kern="1200" dirty="0"/>
            <a:t> в </a:t>
          </a:r>
          <a:r>
            <a:rPr lang="ru-RU" sz="1400" b="0" i="0" u="none" kern="1200" dirty="0" err="1"/>
            <a:t>адміністрації</a:t>
          </a:r>
          <a:r>
            <a:rPr lang="ru-RU" sz="1400" b="0" i="0" u="none" kern="1200" dirty="0"/>
            <a:t>?</a:t>
          </a:r>
          <a:endParaRPr lang="en-US" sz="1400" kern="1200" dirty="0"/>
        </a:p>
      </dsp:txBody>
      <dsp:txXfrm>
        <a:off x="10157" y="362469"/>
        <a:ext cx="2335007" cy="1401004"/>
      </dsp:txXfrm>
    </dsp:sp>
    <dsp:sp modelId="{D6CA7F02-AB9F-478D-81E1-2163E23601C0}">
      <dsp:nvSpPr>
        <dsp:cNvPr id="0" name=""/>
        <dsp:cNvSpPr/>
      </dsp:nvSpPr>
      <dsp:spPr>
        <a:xfrm>
          <a:off x="5215424" y="1017251"/>
          <a:ext cx="506451" cy="91440"/>
        </a:xfrm>
        <a:custGeom>
          <a:avLst/>
          <a:gdLst/>
          <a:ahLst/>
          <a:cxnLst/>
          <a:rect l="0" t="0" r="0" b="0"/>
          <a:pathLst>
            <a:path>
              <a:moveTo>
                <a:pt x="0" y="45720"/>
              </a:moveTo>
              <a:lnTo>
                <a:pt x="50645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455224" y="1060283"/>
        <a:ext cx="26852" cy="5375"/>
      </dsp:txXfrm>
    </dsp:sp>
    <dsp:sp modelId="{2073763C-4F20-40D7-B187-BDD8E432C779}">
      <dsp:nvSpPr>
        <dsp:cNvPr id="0" name=""/>
        <dsp:cNvSpPr/>
      </dsp:nvSpPr>
      <dsp:spPr>
        <a:xfrm>
          <a:off x="2882217" y="362469"/>
          <a:ext cx="2335007" cy="140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b="0" i="0" u="none" kern="1200" dirty="0" err="1"/>
            <a:t>Чи</a:t>
          </a:r>
          <a:r>
            <a:rPr lang="ru-RU" sz="1400" b="0" i="0" u="none" kern="1200" dirty="0"/>
            <a:t> </a:t>
          </a:r>
          <a:r>
            <a:rPr lang="ru-RU" sz="1400" b="0" i="0" u="none" kern="1200" dirty="0" err="1"/>
            <a:t>були</a:t>
          </a:r>
          <a:r>
            <a:rPr lang="ru-RU" sz="1400" b="0" i="0" u="none" kern="1200" dirty="0"/>
            <a:t> </a:t>
          </a:r>
          <a:r>
            <a:rPr lang="ru-RU" sz="1400" b="0" i="0" u="none" kern="1200" dirty="0" err="1"/>
            <a:t>враховані</a:t>
          </a:r>
          <a:r>
            <a:rPr lang="ru-RU" sz="1400" b="0" i="0" u="none" kern="1200" dirty="0"/>
            <a:t> </a:t>
          </a:r>
          <a:r>
            <a:rPr lang="ru-RU" sz="1400" b="0" i="0" u="none" kern="1200" dirty="0" err="1"/>
            <a:t>питання</a:t>
          </a:r>
          <a:r>
            <a:rPr lang="ru-RU" sz="1400" b="0" i="0" u="none" kern="1200" dirty="0"/>
            <a:t>, </a:t>
          </a:r>
          <a:r>
            <a:rPr lang="ru-RU" sz="1400" b="0" i="0" u="none" kern="1200" dirty="0" err="1"/>
            <a:t>пов’язані</a:t>
          </a:r>
          <a:r>
            <a:rPr lang="ru-RU" sz="1400" b="0" i="0" u="none" kern="1200" dirty="0"/>
            <a:t> з </a:t>
          </a:r>
          <a:r>
            <a:rPr lang="ru-RU" sz="1400" b="0" i="0" u="none" kern="1200" dirty="0" err="1"/>
            <a:t>доброчесністю</a:t>
          </a:r>
          <a:r>
            <a:rPr lang="ru-RU" sz="1400" b="0" i="0" u="none" kern="1200" dirty="0"/>
            <a:t>, </a:t>
          </a:r>
          <a:r>
            <a:rPr lang="ru-RU" sz="1400" b="0" i="0" u="none" kern="1200" dirty="0" err="1"/>
            <a:t>під</a:t>
          </a:r>
          <a:r>
            <a:rPr lang="ru-RU" sz="1400" b="0" i="0" u="none" kern="1200" dirty="0"/>
            <a:t> час </a:t>
          </a:r>
          <a:r>
            <a:rPr lang="ru-RU" sz="1400" b="0" i="0" u="none" kern="1200" dirty="0" err="1"/>
            <a:t>реалізації</a:t>
          </a:r>
          <a:r>
            <a:rPr lang="ru-RU" sz="1400" b="0" i="0" u="none" kern="1200" dirty="0"/>
            <a:t> </a:t>
          </a:r>
          <a:r>
            <a:rPr lang="ru-RU" sz="1400" b="0" i="0" u="none" kern="1200" dirty="0" err="1"/>
            <a:t>ініціатив</a:t>
          </a:r>
          <a:r>
            <a:rPr lang="ru-RU" sz="1400" b="0" i="0" u="none" kern="1200" dirty="0"/>
            <a:t> з </a:t>
          </a:r>
          <a:r>
            <a:rPr lang="ru-RU" sz="1400" b="0" i="0" u="none" kern="1200" dirty="0" err="1"/>
            <a:t>реформування</a:t>
          </a:r>
          <a:r>
            <a:rPr lang="ru-RU" sz="1400" b="0" i="0" u="none" kern="1200" dirty="0"/>
            <a:t> та </a:t>
          </a:r>
          <a:r>
            <a:rPr lang="ru-RU" sz="1400" b="0" i="0" u="none" kern="1200" dirty="0" err="1"/>
            <a:t>модернізації</a:t>
          </a:r>
          <a:r>
            <a:rPr lang="ru-RU" sz="1400" b="0" i="0" u="none" kern="1200" dirty="0"/>
            <a:t>?</a:t>
          </a:r>
          <a:endParaRPr lang="en-US" sz="1400" kern="1200" dirty="0"/>
        </a:p>
      </dsp:txBody>
      <dsp:txXfrm>
        <a:off x="2882217" y="362469"/>
        <a:ext cx="2335007" cy="1401004"/>
      </dsp:txXfrm>
    </dsp:sp>
    <dsp:sp modelId="{ED81CAC9-D69B-48DE-B898-258984273DDD}">
      <dsp:nvSpPr>
        <dsp:cNvPr id="0" name=""/>
        <dsp:cNvSpPr/>
      </dsp:nvSpPr>
      <dsp:spPr>
        <a:xfrm>
          <a:off x="1177661" y="1761674"/>
          <a:ext cx="5744118" cy="506451"/>
        </a:xfrm>
        <a:custGeom>
          <a:avLst/>
          <a:gdLst/>
          <a:ahLst/>
          <a:cxnLst/>
          <a:rect l="0" t="0" r="0" b="0"/>
          <a:pathLst>
            <a:path>
              <a:moveTo>
                <a:pt x="5744118" y="0"/>
              </a:moveTo>
              <a:lnTo>
                <a:pt x="5744118" y="270325"/>
              </a:lnTo>
              <a:lnTo>
                <a:pt x="0" y="270325"/>
              </a:lnTo>
              <a:lnTo>
                <a:pt x="0" y="50645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05491" y="2012212"/>
        <a:ext cx="288458" cy="5375"/>
      </dsp:txXfrm>
    </dsp:sp>
    <dsp:sp modelId="{6D1B6606-1204-44FC-A2F8-5E11C326E71B}">
      <dsp:nvSpPr>
        <dsp:cNvPr id="0" name=""/>
        <dsp:cNvSpPr/>
      </dsp:nvSpPr>
      <dsp:spPr>
        <a:xfrm>
          <a:off x="5754276" y="362469"/>
          <a:ext cx="2335007" cy="140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b="0" i="0" u="none" kern="1200" dirty="0" err="1"/>
            <a:t>Чи</a:t>
          </a:r>
          <a:r>
            <a:rPr lang="ru-RU" sz="1400" b="0" i="0" u="none" kern="1200" dirty="0"/>
            <a:t> </a:t>
          </a:r>
          <a:r>
            <a:rPr lang="ru-RU" sz="1400" b="0" i="0" u="none" kern="1200" dirty="0" err="1"/>
            <a:t>зосереджувалася</a:t>
          </a:r>
          <a:r>
            <a:rPr lang="ru-RU" sz="1400" b="0" i="0" u="none" kern="1200" dirty="0"/>
            <a:t> </a:t>
          </a:r>
          <a:r>
            <a:rPr lang="ru-RU" sz="1400" b="0" i="0" u="none" kern="1200" dirty="0" err="1"/>
            <a:t>програма</a:t>
          </a:r>
          <a:r>
            <a:rPr lang="ru-RU" sz="1400" b="0" i="0" u="none" kern="1200" dirty="0"/>
            <a:t> </a:t>
          </a:r>
          <a:r>
            <a:rPr lang="ru-RU" sz="1400" b="0" i="0" u="none" kern="1200" dirty="0" err="1"/>
            <a:t>реформування</a:t>
          </a:r>
          <a:r>
            <a:rPr lang="ru-RU" sz="1400" b="0" i="0" u="none" kern="1200" dirty="0"/>
            <a:t> та </a:t>
          </a:r>
          <a:r>
            <a:rPr lang="ru-RU" sz="1400" b="0" i="0" u="none" kern="1200" dirty="0" err="1"/>
            <a:t>модернізації</a:t>
          </a:r>
          <a:r>
            <a:rPr lang="ru-RU" sz="1400" b="0" i="0" u="none" kern="1200" dirty="0"/>
            <a:t> </a:t>
          </a:r>
          <a:r>
            <a:rPr lang="ru-RU" sz="1400" b="0" i="0" u="none" kern="1200" dirty="0" err="1"/>
            <a:t>безпосередньо</a:t>
          </a:r>
          <a:r>
            <a:rPr lang="ru-RU" sz="1400" b="0" i="0" u="none" kern="1200" dirty="0"/>
            <a:t> на </a:t>
          </a:r>
          <a:r>
            <a:rPr lang="ru-RU" sz="1400" b="0" i="0" u="none" kern="1200" dirty="0" err="1"/>
            <a:t>сприянні</a:t>
          </a:r>
          <a:r>
            <a:rPr lang="ru-RU" sz="1400" b="0" i="0" u="none" kern="1200" dirty="0"/>
            <a:t> </a:t>
          </a:r>
          <a:r>
            <a:rPr lang="ru-RU" sz="1400" b="0" i="0" u="none" kern="1200" dirty="0" err="1"/>
            <a:t>розвитку</a:t>
          </a:r>
          <a:r>
            <a:rPr lang="ru-RU" sz="1400" b="0" i="0" u="none" kern="1200" dirty="0"/>
            <a:t> </a:t>
          </a:r>
          <a:r>
            <a:rPr lang="ru-RU" sz="1400" b="0" i="0" u="none" kern="1200" dirty="0" err="1"/>
            <a:t>доброчесності</a:t>
          </a:r>
          <a:r>
            <a:rPr lang="ru-RU" sz="1400" b="0" i="0" u="none" kern="1200" dirty="0"/>
            <a:t>?</a:t>
          </a:r>
          <a:endParaRPr lang="en-US" sz="1400" kern="1200" dirty="0"/>
        </a:p>
      </dsp:txBody>
      <dsp:txXfrm>
        <a:off x="5754276" y="362469"/>
        <a:ext cx="2335007" cy="1401004"/>
      </dsp:txXfrm>
    </dsp:sp>
    <dsp:sp modelId="{3876C675-41EA-4F3B-B7AA-6EDB7D5E84D0}">
      <dsp:nvSpPr>
        <dsp:cNvPr id="0" name=""/>
        <dsp:cNvSpPr/>
      </dsp:nvSpPr>
      <dsp:spPr>
        <a:xfrm>
          <a:off x="2343365" y="2955308"/>
          <a:ext cx="506451" cy="91440"/>
        </a:xfrm>
        <a:custGeom>
          <a:avLst/>
          <a:gdLst/>
          <a:ahLst/>
          <a:cxnLst/>
          <a:rect l="0" t="0" r="0" b="0"/>
          <a:pathLst>
            <a:path>
              <a:moveTo>
                <a:pt x="0" y="45720"/>
              </a:moveTo>
              <a:lnTo>
                <a:pt x="50645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583165" y="2998340"/>
        <a:ext cx="26852" cy="5375"/>
      </dsp:txXfrm>
    </dsp:sp>
    <dsp:sp modelId="{72B0D116-A6D3-4C8E-9E13-BBB2B780BD9F}">
      <dsp:nvSpPr>
        <dsp:cNvPr id="0" name=""/>
        <dsp:cNvSpPr/>
      </dsp:nvSpPr>
      <dsp:spPr>
        <a:xfrm>
          <a:off x="10157" y="2300525"/>
          <a:ext cx="2335007" cy="140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b="0" i="0" u="none" kern="1200" dirty="0" err="1"/>
            <a:t>Чи</a:t>
          </a:r>
          <a:r>
            <a:rPr lang="ru-RU" sz="1400" b="0" i="0" u="none" kern="1200" dirty="0"/>
            <a:t> </a:t>
          </a:r>
          <a:r>
            <a:rPr lang="ru-RU" sz="1400" b="0" i="0" u="none" kern="1200" dirty="0" err="1"/>
            <a:t>були</a:t>
          </a:r>
          <a:r>
            <a:rPr lang="ru-RU" sz="1400" b="0" i="0" u="none" kern="1200" dirty="0"/>
            <a:t> </a:t>
          </a:r>
          <a:r>
            <a:rPr lang="ru-RU" sz="1400" b="0" i="0" u="none" kern="1200" dirty="0" err="1"/>
            <a:t>адміністративні</a:t>
          </a:r>
          <a:r>
            <a:rPr lang="ru-RU" sz="1400" b="0" i="0" u="none" kern="1200" dirty="0"/>
            <a:t> </a:t>
          </a:r>
          <a:r>
            <a:rPr lang="ru-RU" sz="1400" b="0" i="0" u="none" kern="1200" dirty="0" err="1"/>
            <a:t>механізми</a:t>
          </a:r>
          <a:r>
            <a:rPr lang="ru-RU" sz="1400" b="0" i="0" u="none" kern="1200" dirty="0"/>
            <a:t> контролю </a:t>
          </a:r>
          <a:r>
            <a:rPr lang="ru-RU" sz="1400" b="0" i="0" u="none" kern="1200" dirty="0" err="1"/>
            <a:t>реформовані</a:t>
          </a:r>
          <a:r>
            <a:rPr lang="ru-RU" sz="1400" b="0" i="0" u="none" kern="1200" dirty="0"/>
            <a:t> з метою </a:t>
          </a:r>
          <a:r>
            <a:rPr lang="ru-RU" sz="1400" b="0" i="0" u="none" kern="1200" dirty="0" err="1"/>
            <a:t>запобігання</a:t>
          </a:r>
          <a:r>
            <a:rPr lang="ru-RU" sz="1400" b="0" i="0" u="none" kern="1200" dirty="0"/>
            <a:t> </a:t>
          </a:r>
          <a:r>
            <a:rPr lang="ru-RU" sz="1400" b="0" i="0" u="none" kern="1200" dirty="0" err="1"/>
            <a:t>корупції</a:t>
          </a:r>
          <a:r>
            <a:rPr lang="ru-RU" sz="1400" b="0" i="0" u="none" kern="1200" dirty="0"/>
            <a:t> та </a:t>
          </a:r>
          <a:r>
            <a:rPr lang="ru-RU" sz="1400" b="0" i="0" u="none" kern="1200" dirty="0" err="1"/>
            <a:t>сприяння</a:t>
          </a:r>
          <a:r>
            <a:rPr lang="ru-RU" sz="1400" b="0" i="0" u="none" kern="1200" dirty="0"/>
            <a:t> </a:t>
          </a:r>
          <a:r>
            <a:rPr lang="ru-RU" sz="1400" b="0" i="0" u="none" kern="1200" dirty="0" err="1"/>
            <a:t>доброчесності</a:t>
          </a:r>
          <a:r>
            <a:rPr lang="ru-RU" sz="1400" b="0" i="0" u="none" kern="1200" dirty="0"/>
            <a:t>?</a:t>
          </a:r>
          <a:endParaRPr lang="en-US" sz="1400" kern="1200" dirty="0"/>
        </a:p>
      </dsp:txBody>
      <dsp:txXfrm>
        <a:off x="10157" y="2300525"/>
        <a:ext cx="2335007" cy="1401004"/>
      </dsp:txXfrm>
    </dsp:sp>
    <dsp:sp modelId="{D5DC29C1-E991-411A-A691-944644CC84C8}">
      <dsp:nvSpPr>
        <dsp:cNvPr id="0" name=""/>
        <dsp:cNvSpPr/>
      </dsp:nvSpPr>
      <dsp:spPr>
        <a:xfrm>
          <a:off x="2882217" y="2300525"/>
          <a:ext cx="2542029" cy="14010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5 </a:t>
          </a:r>
          <a:r>
            <a:rPr lang="ru-RU" sz="1400" b="0" i="0" u="none" kern="1200" dirty="0" err="1"/>
            <a:t>Чи</a:t>
          </a:r>
          <a:r>
            <a:rPr lang="ru-RU" sz="1400" b="0" i="0" u="none" kern="1200" dirty="0"/>
            <a:t> </a:t>
          </a:r>
          <a:r>
            <a:rPr lang="ru-RU" sz="1400" b="0" i="0" u="none" kern="1200" dirty="0" err="1"/>
            <a:t>приділяє</a:t>
          </a:r>
          <a:r>
            <a:rPr lang="ru-RU" sz="1400" b="0" i="0" u="none" kern="1200" dirty="0"/>
            <a:t> </a:t>
          </a:r>
          <a:r>
            <a:rPr lang="ru-RU" sz="1400" b="0" i="0" u="none" kern="1200" dirty="0" err="1"/>
            <a:t>адміністрація</a:t>
          </a:r>
          <a:r>
            <a:rPr lang="ru-RU" sz="1400" b="0" i="0" u="none" kern="1200" dirty="0"/>
            <a:t> </a:t>
          </a:r>
          <a:r>
            <a:rPr lang="ru-RU" sz="1400" b="0" i="0" u="none" kern="1200" dirty="0" err="1"/>
            <a:t>увагу</a:t>
          </a:r>
          <a:r>
            <a:rPr lang="ru-RU" sz="1400" b="0" i="0" u="none" kern="1200" dirty="0"/>
            <a:t> </a:t>
          </a:r>
          <a:r>
            <a:rPr lang="ru-RU" sz="1400" b="0" i="0" u="none" kern="1200" dirty="0" err="1"/>
            <a:t>усуненню</a:t>
          </a:r>
          <a:r>
            <a:rPr lang="ru-RU" sz="1400" b="0" i="0" u="none" kern="1200" dirty="0"/>
            <a:t> </a:t>
          </a:r>
          <a:r>
            <a:rPr lang="ru-RU" sz="1400" b="0" i="0" u="none" kern="1200" dirty="0" err="1"/>
            <a:t>чинників</a:t>
          </a:r>
          <a:r>
            <a:rPr lang="ru-RU" sz="1400" b="0" i="0" u="none" kern="1200" dirty="0"/>
            <a:t>, </a:t>
          </a:r>
          <a:r>
            <a:rPr lang="ru-RU" sz="1400" b="0" i="0" u="none" kern="1200" dirty="0" err="1"/>
            <a:t>що</a:t>
          </a:r>
          <a:r>
            <a:rPr lang="ru-RU" sz="1400" b="0" i="0" u="none" kern="1200" dirty="0"/>
            <a:t> </a:t>
          </a:r>
          <a:r>
            <a:rPr lang="ru-RU" sz="1400" b="0" i="0" u="none" kern="1200" dirty="0" err="1"/>
            <a:t>сприяють</a:t>
          </a:r>
          <a:r>
            <a:rPr lang="ru-RU" sz="1400" b="0" i="0" u="none" kern="1200" dirty="0"/>
            <a:t> </a:t>
          </a:r>
          <a:r>
            <a:rPr lang="ru-RU" sz="1400" b="0" i="0" u="none" kern="1200" dirty="0" err="1"/>
            <a:t>виникненню</a:t>
          </a:r>
          <a:r>
            <a:rPr lang="ru-RU" sz="1400" b="0" i="0" u="none" kern="1200" dirty="0"/>
            <a:t> </a:t>
          </a:r>
          <a:r>
            <a:rPr lang="ru-RU" sz="1400" b="0" i="0" u="none" kern="1200" dirty="0" err="1"/>
            <a:t>корупції</a:t>
          </a:r>
          <a:r>
            <a:rPr lang="ru-RU" sz="1400" b="0" i="0" u="none" kern="1200" dirty="0"/>
            <a:t>? </a:t>
          </a:r>
        </a:p>
        <a:p>
          <a:pPr marL="0" lvl="0" indent="0" algn="ctr" defTabSz="622300">
            <a:lnSpc>
              <a:spcPct val="90000"/>
            </a:lnSpc>
            <a:spcBef>
              <a:spcPct val="0"/>
            </a:spcBef>
            <a:spcAft>
              <a:spcPct val="35000"/>
            </a:spcAft>
            <a:buNone/>
          </a:pPr>
          <a:r>
            <a:rPr lang="en-US" sz="900" kern="1200" dirty="0"/>
            <a:t>(</a:t>
          </a:r>
          <a:r>
            <a:rPr lang="ru-RU" sz="900" b="0" i="0" u="none" kern="1200" dirty="0"/>
            <a:t>Формула </a:t>
          </a:r>
          <a:r>
            <a:rPr lang="ru-RU" sz="900" b="0" i="0" u="none" kern="1200" dirty="0" err="1"/>
            <a:t>Клітгаарда</a:t>
          </a:r>
          <a:r>
            <a:rPr lang="ru-RU" sz="900" b="0" i="0" u="none" kern="1200" dirty="0"/>
            <a:t>:</a:t>
          </a:r>
        </a:p>
        <a:p>
          <a:pPr marL="0" lvl="0" indent="0" algn="ctr" defTabSz="622300">
            <a:lnSpc>
              <a:spcPct val="90000"/>
            </a:lnSpc>
            <a:spcBef>
              <a:spcPct val="0"/>
            </a:spcBef>
            <a:spcAft>
              <a:spcPct val="35000"/>
            </a:spcAft>
            <a:buNone/>
          </a:pPr>
          <a:r>
            <a:rPr lang="ru-RU" sz="900" b="0" i="0" u="none" kern="1200" dirty="0" err="1"/>
            <a:t>Корупція</a:t>
          </a:r>
          <a:r>
            <a:rPr lang="ru-RU" sz="900" b="0" i="0" u="none" kern="1200" dirty="0"/>
            <a:t> = </a:t>
          </a:r>
          <a:r>
            <a:rPr lang="ru-RU" sz="900" b="0" i="0" u="none" kern="1200" dirty="0" err="1"/>
            <a:t>Монополія</a:t>
          </a:r>
          <a:r>
            <a:rPr lang="ru-RU" sz="900" b="0" i="0" u="none" kern="1200" dirty="0"/>
            <a:t> + </a:t>
          </a:r>
          <a:r>
            <a:rPr lang="ru-RU" sz="900" b="0" i="0" u="none" kern="1200" dirty="0" err="1"/>
            <a:t>Дискреція</a:t>
          </a:r>
          <a:r>
            <a:rPr lang="ru-RU" sz="900" b="0" i="0" u="none" kern="1200" dirty="0"/>
            <a:t> – </a:t>
          </a:r>
          <a:r>
            <a:rPr lang="ru-RU" sz="900" b="0" i="0" u="none" kern="1200" dirty="0" err="1"/>
            <a:t>Підзвітність</a:t>
          </a:r>
          <a:r>
            <a:rPr lang="en-US" sz="900" kern="1200" dirty="0"/>
            <a:t>: </a:t>
          </a:r>
          <a:r>
            <a:rPr lang="uk-UA" sz="900" kern="1200" dirty="0" err="1"/>
            <a:t>К</a:t>
          </a:r>
          <a:r>
            <a:rPr lang="en-US" sz="900" kern="1200" dirty="0"/>
            <a:t>=M+</a:t>
          </a:r>
          <a:r>
            <a:rPr lang="uk-UA" sz="900" kern="1200" dirty="0" err="1"/>
            <a:t>Д</a:t>
          </a:r>
          <a:r>
            <a:rPr lang="en-US" sz="900" kern="1200" dirty="0"/>
            <a:t>–</a:t>
          </a:r>
          <a:r>
            <a:rPr lang="uk-UA" sz="900" kern="1200" dirty="0" err="1"/>
            <a:t>П</a:t>
          </a:r>
          <a:r>
            <a:rPr lang="en-US" sz="900" kern="1200" dirty="0"/>
            <a:t>) </a:t>
          </a:r>
          <a:endParaRPr lang="en-US" sz="1400" kern="1200" dirty="0"/>
        </a:p>
      </dsp:txBody>
      <dsp:txXfrm>
        <a:off x="2882217" y="2300525"/>
        <a:ext cx="2542029" cy="1401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4096F-4A22-4A54-A2F4-9BEF4AF7D19B}">
      <dsp:nvSpPr>
        <dsp:cNvPr id="0" name=""/>
        <dsp:cNvSpPr/>
      </dsp:nvSpPr>
      <dsp:spPr>
        <a:xfrm>
          <a:off x="597790" y="92458"/>
          <a:ext cx="1784009" cy="557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7615" tIns="41910" rIns="41910" bIns="41910" numCol="1" spcCol="1270" anchor="ctr" anchorCtr="0">
          <a:noAutofit/>
        </a:bodyPr>
        <a:lstStyle/>
        <a:p>
          <a:pPr marL="0" lvl="0" indent="0" algn="l" defTabSz="488950">
            <a:lnSpc>
              <a:spcPct val="90000"/>
            </a:lnSpc>
            <a:spcBef>
              <a:spcPct val="0"/>
            </a:spcBef>
            <a:spcAft>
              <a:spcPct val="35000"/>
            </a:spcAft>
            <a:buNone/>
          </a:pPr>
          <a:r>
            <a:rPr lang="uk-UA" sz="1100" kern="1200" dirty="0"/>
            <a:t>Більше посадових осіб жіночої статі</a:t>
          </a:r>
          <a:endParaRPr lang="en-US" sz="1100" kern="1200" dirty="0"/>
        </a:p>
      </dsp:txBody>
      <dsp:txXfrm>
        <a:off x="597790" y="92458"/>
        <a:ext cx="1784009" cy="557503"/>
      </dsp:txXfrm>
    </dsp:sp>
    <dsp:sp modelId="{9C301BF3-B0D0-4F10-8B92-DA31BB069FD9}">
      <dsp:nvSpPr>
        <dsp:cNvPr id="0" name=""/>
        <dsp:cNvSpPr/>
      </dsp:nvSpPr>
      <dsp:spPr>
        <a:xfrm>
          <a:off x="523457" y="11930"/>
          <a:ext cx="390252" cy="5853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1278E-BB43-42B9-8603-04682F3699B5}">
      <dsp:nvSpPr>
        <dsp:cNvPr id="0" name=""/>
        <dsp:cNvSpPr/>
      </dsp:nvSpPr>
      <dsp:spPr>
        <a:xfrm>
          <a:off x="597790" y="794292"/>
          <a:ext cx="1784009" cy="557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7615" tIns="41910" rIns="41910" bIns="41910" numCol="1" spcCol="1270" anchor="ctr" anchorCtr="0">
          <a:noAutofit/>
        </a:bodyPr>
        <a:lstStyle/>
        <a:p>
          <a:pPr marL="0" lvl="0" indent="0" algn="l" defTabSz="488950">
            <a:lnSpc>
              <a:spcPct val="90000"/>
            </a:lnSpc>
            <a:spcBef>
              <a:spcPct val="0"/>
            </a:spcBef>
            <a:spcAft>
              <a:spcPct val="35000"/>
            </a:spcAft>
            <a:buNone/>
          </a:pPr>
          <a:r>
            <a:rPr lang="uk-UA" sz="1100" kern="1200" dirty="0"/>
            <a:t>Більше молоді та некерівні посадові особи</a:t>
          </a:r>
          <a:endParaRPr lang="en-US" sz="1100" kern="1200" dirty="0"/>
        </a:p>
      </dsp:txBody>
      <dsp:txXfrm>
        <a:off x="597790" y="794292"/>
        <a:ext cx="1784009" cy="557503"/>
      </dsp:txXfrm>
    </dsp:sp>
    <dsp:sp modelId="{7121EFE3-103D-47BA-97E7-BB2AB87C0748}">
      <dsp:nvSpPr>
        <dsp:cNvPr id="0" name=""/>
        <dsp:cNvSpPr/>
      </dsp:nvSpPr>
      <dsp:spPr>
        <a:xfrm>
          <a:off x="523457" y="713764"/>
          <a:ext cx="390252" cy="5853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BE80-004D-40C1-8679-74A96C6D2A67}">
      <dsp:nvSpPr>
        <dsp:cNvPr id="0" name=""/>
        <dsp:cNvSpPr/>
      </dsp:nvSpPr>
      <dsp:spPr>
        <a:xfrm>
          <a:off x="3630412" y="1986280"/>
          <a:ext cx="804417" cy="91440"/>
        </a:xfrm>
        <a:custGeom>
          <a:avLst/>
          <a:gdLst/>
          <a:ahLst/>
          <a:cxnLst/>
          <a:rect l="0" t="0" r="0" b="0"/>
          <a:pathLst>
            <a:path>
              <a:moveTo>
                <a:pt x="0" y="45720"/>
              </a:moveTo>
              <a:lnTo>
                <a:pt x="8044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011745" y="2027824"/>
        <a:ext cx="41750" cy="8350"/>
      </dsp:txXfrm>
    </dsp:sp>
    <dsp:sp modelId="{701E825A-49BB-4AE2-86E3-4619EC845B68}">
      <dsp:nvSpPr>
        <dsp:cNvPr id="0" name=""/>
        <dsp:cNvSpPr/>
      </dsp:nvSpPr>
      <dsp:spPr>
        <a:xfrm>
          <a:off x="1700" y="942846"/>
          <a:ext cx="3630511" cy="2178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0" i="0" u="none" kern="1200" dirty="0"/>
            <a:t>Яку </a:t>
          </a:r>
          <a:r>
            <a:rPr lang="ru-RU" sz="1600" b="0" i="0" u="none" kern="1200" dirty="0" err="1"/>
            <a:t>технічну</a:t>
          </a:r>
          <a:r>
            <a:rPr lang="ru-RU" sz="1600" b="0" i="0" u="none" kern="1200" dirty="0"/>
            <a:t> </a:t>
          </a:r>
          <a:r>
            <a:rPr lang="ru-RU" sz="1600" b="0" i="0" u="none" kern="1200" dirty="0" err="1"/>
            <a:t>підтримку</a:t>
          </a:r>
          <a:r>
            <a:rPr lang="ru-RU" sz="1600" b="0" i="0" u="none" kern="1200" dirty="0"/>
            <a:t> (</a:t>
          </a:r>
          <a:r>
            <a:rPr lang="ru-RU" sz="1600" b="0" i="0" u="none" kern="1200" dirty="0" err="1"/>
            <a:t>експертів</a:t>
          </a:r>
          <a:r>
            <a:rPr lang="ru-RU" sz="1600" b="0" i="0" u="none" kern="1200" dirty="0"/>
            <a:t>, </a:t>
          </a:r>
          <a:r>
            <a:rPr lang="ru-RU" sz="1600" b="0" i="0" u="none" kern="1200" dirty="0" err="1"/>
            <a:t>знання</a:t>
          </a:r>
          <a:r>
            <a:rPr lang="ru-RU" sz="1600" b="0" i="0" u="none" kern="1200" dirty="0"/>
            <a:t>, </a:t>
          </a:r>
          <a:r>
            <a:rPr lang="ru-RU" sz="1600" b="0" i="0" u="none" kern="1200" dirty="0" err="1"/>
            <a:t>навички</a:t>
          </a:r>
          <a:r>
            <a:rPr lang="ru-RU" sz="1600" b="0" i="0" u="none" kern="1200" dirty="0"/>
            <a:t> </a:t>
          </a:r>
          <a:r>
            <a:rPr lang="ru-RU" sz="1600" b="0" i="0" u="none" kern="1200" dirty="0" err="1"/>
            <a:t>чи</a:t>
          </a:r>
          <a:r>
            <a:rPr lang="ru-RU" sz="1600" b="0" i="0" u="none" kern="1200" dirty="0"/>
            <a:t> </a:t>
          </a:r>
          <a:r>
            <a:rPr lang="ru-RU" sz="1600" b="0" i="0" u="none" kern="1200" dirty="0" err="1"/>
            <a:t>логістичні</a:t>
          </a:r>
          <a:r>
            <a:rPr lang="ru-RU" sz="1600" b="0" i="0" u="none" kern="1200" dirty="0"/>
            <a:t> </a:t>
          </a:r>
          <a:r>
            <a:rPr lang="ru-RU" sz="1600" b="0" i="0" u="none" kern="1200" dirty="0" err="1"/>
            <a:t>ресурси</a:t>
          </a:r>
          <a:r>
            <a:rPr lang="ru-RU" sz="1600" b="0" i="0" u="none" kern="1200" dirty="0"/>
            <a:t>) </a:t>
          </a:r>
          <a:r>
            <a:rPr lang="ru-RU" sz="1600" b="0" i="0" u="none" kern="1200" dirty="0" err="1"/>
            <a:t>має</a:t>
          </a:r>
          <a:r>
            <a:rPr lang="ru-RU" sz="1600" b="0" i="0" u="none" kern="1200" dirty="0"/>
            <a:t> </a:t>
          </a:r>
          <a:r>
            <a:rPr lang="ru-RU" sz="1600" b="0" i="0" u="none" kern="1200" dirty="0" err="1"/>
            <a:t>адміністрація</a:t>
          </a:r>
          <a:r>
            <a:rPr lang="ru-RU" sz="1600" b="0" i="0" u="none" kern="1200" dirty="0"/>
            <a:t> для </a:t>
          </a:r>
          <a:r>
            <a:rPr lang="ru-RU" sz="1600" b="0" i="0" u="none" kern="1200" dirty="0" err="1"/>
            <a:t>управління</a:t>
          </a:r>
          <a:r>
            <a:rPr lang="ru-RU" sz="1600" b="0" i="0" u="none" kern="1200" dirty="0"/>
            <a:t> </a:t>
          </a:r>
          <a:r>
            <a:rPr lang="ru-RU" sz="1600" b="0" i="0" u="none" kern="1200" dirty="0" err="1"/>
            <a:t>сталими</a:t>
          </a:r>
          <a:r>
            <a:rPr lang="ru-RU" sz="1600" b="0" i="0" u="none" kern="1200" dirty="0"/>
            <a:t> реформами?</a:t>
          </a:r>
          <a:endParaRPr lang="en-US" sz="1600" kern="1200" dirty="0"/>
        </a:p>
      </dsp:txBody>
      <dsp:txXfrm>
        <a:off x="1700" y="942846"/>
        <a:ext cx="3630511" cy="2178306"/>
      </dsp:txXfrm>
    </dsp:sp>
    <dsp:sp modelId="{2073763C-4F20-40D7-B187-BDD8E432C779}">
      <dsp:nvSpPr>
        <dsp:cNvPr id="0" name=""/>
        <dsp:cNvSpPr/>
      </dsp:nvSpPr>
      <dsp:spPr>
        <a:xfrm>
          <a:off x="4467229" y="942846"/>
          <a:ext cx="3630511" cy="21783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0" i="0" u="none" kern="1200" dirty="0" err="1"/>
            <a:t>Які</a:t>
          </a:r>
          <a:r>
            <a:rPr lang="ru-RU" sz="1600" b="0" i="0" u="none" kern="1200" dirty="0"/>
            <a:t> </a:t>
          </a:r>
          <a:r>
            <a:rPr lang="ru-RU" sz="1600" b="0" i="0" u="none" kern="1200" dirty="0" err="1"/>
            <a:t>механізми</a:t>
          </a:r>
          <a:r>
            <a:rPr lang="ru-RU" sz="1600" b="0" i="0" u="none" kern="1200" dirty="0"/>
            <a:t> </a:t>
          </a:r>
          <a:r>
            <a:rPr lang="ru-RU" sz="1600" b="0" i="0" u="none" kern="1200" dirty="0" err="1"/>
            <a:t>запроваджено</a:t>
          </a:r>
          <a:r>
            <a:rPr lang="ru-RU" sz="1600" b="0" i="0" u="none" kern="1200" dirty="0"/>
            <a:t> для </a:t>
          </a:r>
          <a:r>
            <a:rPr lang="ru-RU" sz="1600" b="0" i="0" u="none" kern="1200" dirty="0" err="1"/>
            <a:t>забезпечення</a:t>
          </a:r>
          <a:r>
            <a:rPr lang="ru-RU" sz="1600" b="0" i="0" u="none" kern="1200" dirty="0"/>
            <a:t> </a:t>
          </a:r>
          <a:r>
            <a:rPr lang="ru-RU" sz="1600" b="0" i="0" u="none" kern="1200" dirty="0" err="1"/>
            <a:t>належного</a:t>
          </a:r>
          <a:r>
            <a:rPr lang="ru-RU" sz="1600" b="0" i="0" u="none" kern="1200" dirty="0"/>
            <a:t> </a:t>
          </a:r>
          <a:r>
            <a:rPr lang="ru-RU" sz="1600" b="0" i="0" u="none" kern="1200" dirty="0" err="1"/>
            <a:t>виділення</a:t>
          </a:r>
          <a:r>
            <a:rPr lang="ru-RU" sz="1600" b="0" i="0" u="none" kern="1200" dirty="0"/>
            <a:t> </a:t>
          </a:r>
          <a:r>
            <a:rPr lang="ru-RU" sz="1600" b="0" i="0" u="none" kern="1200" dirty="0" err="1"/>
            <a:t>людських</a:t>
          </a:r>
          <a:r>
            <a:rPr lang="ru-RU" sz="1600" b="0" i="0" u="none" kern="1200" dirty="0"/>
            <a:t> і </a:t>
          </a:r>
          <a:r>
            <a:rPr lang="ru-RU" sz="1600" b="0" i="0" u="none" kern="1200" dirty="0" err="1"/>
            <a:t>фінансових</a:t>
          </a:r>
          <a:r>
            <a:rPr lang="ru-RU" sz="1600" b="0" i="0" u="none" kern="1200" dirty="0"/>
            <a:t> </a:t>
          </a:r>
          <a:r>
            <a:rPr lang="ru-RU" sz="1600" b="0" i="0" u="none" kern="1200" dirty="0" err="1"/>
            <a:t>ресурсів</a:t>
          </a:r>
          <a:r>
            <a:rPr lang="ru-RU" sz="1600" b="0" i="0" u="none" kern="1200" dirty="0"/>
            <a:t> на </a:t>
          </a:r>
          <a:r>
            <a:rPr lang="ru-RU" sz="1600" b="0" i="0" u="none" kern="1200" dirty="0" err="1"/>
            <a:t>програму</a:t>
          </a:r>
          <a:r>
            <a:rPr lang="ru-RU" sz="1600" b="0" i="0" u="none" kern="1200" dirty="0"/>
            <a:t> </a:t>
          </a:r>
          <a:r>
            <a:rPr lang="ru-RU" sz="1600" b="0" i="0" u="none" kern="1200" dirty="0" err="1"/>
            <a:t>реформування</a:t>
          </a:r>
          <a:r>
            <a:rPr lang="ru-RU" sz="1600" b="0" i="0" u="none" kern="1200" dirty="0"/>
            <a:t> та </a:t>
          </a:r>
          <a:r>
            <a:rPr lang="ru-RU" sz="1600" b="0" i="0" u="none" kern="1200" dirty="0" err="1"/>
            <a:t>модернізації</a:t>
          </a:r>
          <a:r>
            <a:rPr lang="en-US" sz="1600" kern="1200" dirty="0"/>
            <a:t>? </a:t>
          </a:r>
        </a:p>
      </dsp:txBody>
      <dsp:txXfrm>
        <a:off x="4467229" y="942846"/>
        <a:ext cx="3630511" cy="21783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BE80-004D-40C1-8679-74A96C6D2A67}">
      <dsp:nvSpPr>
        <dsp:cNvPr id="0" name=""/>
        <dsp:cNvSpPr/>
      </dsp:nvSpPr>
      <dsp:spPr>
        <a:xfrm>
          <a:off x="1805281" y="1178817"/>
          <a:ext cx="383894" cy="91440"/>
        </a:xfrm>
        <a:custGeom>
          <a:avLst/>
          <a:gdLst/>
          <a:ahLst/>
          <a:cxnLst/>
          <a:rect l="0" t="0" r="0" b="0"/>
          <a:pathLst>
            <a:path>
              <a:moveTo>
                <a:pt x="0" y="45720"/>
              </a:moveTo>
              <a:lnTo>
                <a:pt x="38389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1986866" y="1222463"/>
        <a:ext cx="20724" cy="4148"/>
      </dsp:txXfrm>
    </dsp:sp>
    <dsp:sp modelId="{701E825A-49BB-4AE2-86E3-4619EC845B68}">
      <dsp:nvSpPr>
        <dsp:cNvPr id="0" name=""/>
        <dsp:cNvSpPr/>
      </dsp:nvSpPr>
      <dsp:spPr>
        <a:xfrm>
          <a:off x="4933" y="683893"/>
          <a:ext cx="1802148" cy="1081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1 </a:t>
          </a:r>
          <a:r>
            <a:rPr lang="ru-RU" sz="900" b="0" i="0" u="none" kern="1200" dirty="0"/>
            <a:t>Яким чином </a:t>
          </a:r>
          <a:r>
            <a:rPr lang="ru-RU" sz="900" b="0" i="0" u="none" kern="1200" dirty="0" err="1"/>
            <a:t>працівники</a:t>
          </a:r>
          <a:r>
            <a:rPr lang="ru-RU" sz="900" b="0" i="0" u="none" kern="1200" dirty="0"/>
            <a:t> </a:t>
          </a:r>
          <a:r>
            <a:rPr lang="ru-RU" sz="900" b="0" i="0" u="none" kern="1200" dirty="0" err="1"/>
            <a:t>адміністрації</a:t>
          </a:r>
          <a:r>
            <a:rPr lang="ru-RU" sz="900" b="0" i="0" u="none" kern="1200" dirty="0"/>
            <a:t> </a:t>
          </a:r>
          <a:r>
            <a:rPr lang="ru-RU" sz="900" b="0" i="0" u="none" kern="1200" dirty="0" err="1"/>
            <a:t>отримують</a:t>
          </a:r>
          <a:r>
            <a:rPr lang="ru-RU" sz="900" b="0" i="0" u="none" kern="1200" dirty="0"/>
            <a:t> </a:t>
          </a:r>
          <a:r>
            <a:rPr lang="ru-RU" sz="900" b="0" i="0" u="none" kern="1200" dirty="0" err="1"/>
            <a:t>або</a:t>
          </a:r>
          <a:r>
            <a:rPr lang="ru-RU" sz="900" b="0" i="0" u="none" kern="1200" dirty="0"/>
            <a:t> </a:t>
          </a:r>
          <a:r>
            <a:rPr lang="ru-RU" sz="900" b="0" i="0" u="none" kern="1200" dirty="0" err="1"/>
            <a:t>збирають</a:t>
          </a:r>
          <a:r>
            <a:rPr lang="ru-RU" sz="900" b="0" i="0" u="none" kern="1200" dirty="0"/>
            <a:t> </a:t>
          </a:r>
          <a:r>
            <a:rPr lang="ru-RU" sz="900" b="0" i="0" u="none" kern="1200" dirty="0" err="1"/>
            <a:t>експертні</a:t>
          </a:r>
          <a:r>
            <a:rPr lang="ru-RU" sz="900" b="0" i="0" u="none" kern="1200" dirty="0"/>
            <a:t> </a:t>
          </a:r>
          <a:r>
            <a:rPr lang="ru-RU" sz="900" b="0" i="0" u="none" kern="1200" dirty="0" err="1"/>
            <a:t>поради</a:t>
          </a:r>
          <a:r>
            <a:rPr lang="ru-RU" sz="900" b="0" i="0" u="none" kern="1200" dirty="0"/>
            <a:t> (</a:t>
          </a:r>
          <a:r>
            <a:rPr lang="ru-RU" sz="900" b="0" i="0" u="none" kern="1200" dirty="0" err="1"/>
            <a:t>внутрішні</a:t>
          </a:r>
          <a:r>
            <a:rPr lang="ru-RU" sz="900" b="0" i="0" u="none" kern="1200" dirty="0"/>
            <a:t> та </a:t>
          </a:r>
          <a:r>
            <a:rPr lang="ru-RU" sz="900" b="0" i="0" u="none" kern="1200" dirty="0" err="1"/>
            <a:t>зовнішні</a:t>
          </a:r>
          <a:r>
            <a:rPr lang="ru-RU" sz="900" b="0" i="0" u="none" kern="1200" dirty="0"/>
            <a:t>) і </a:t>
          </a:r>
          <a:r>
            <a:rPr lang="ru-RU" sz="900" b="0" i="0" u="none" kern="1200" dirty="0" err="1"/>
            <a:t>підтримку</a:t>
          </a:r>
          <a:r>
            <a:rPr lang="ru-RU" sz="900" b="0" i="0" u="none" kern="1200" dirty="0"/>
            <a:t>, </a:t>
          </a:r>
          <a:r>
            <a:rPr lang="ru-RU" sz="900" b="0" i="0" u="none" kern="1200" dirty="0" err="1"/>
            <a:t>необхідні</a:t>
          </a:r>
          <a:r>
            <a:rPr lang="ru-RU" sz="900" b="0" i="0" u="none" kern="1200" dirty="0"/>
            <a:t> для </a:t>
          </a:r>
          <a:r>
            <a:rPr lang="ru-RU" sz="900" b="0" i="0" u="none" kern="1200" dirty="0" err="1"/>
            <a:t>реалізації</a:t>
          </a:r>
          <a:r>
            <a:rPr lang="ru-RU" sz="900" b="0" i="0" u="none" kern="1200" dirty="0"/>
            <a:t> </a:t>
          </a:r>
          <a:r>
            <a:rPr lang="ru-RU" sz="900" b="0" i="0" u="none" kern="1200" dirty="0" err="1"/>
            <a:t>ініціатив</a:t>
          </a:r>
          <a:r>
            <a:rPr lang="ru-RU" sz="900" b="0" i="0" u="none" kern="1200" dirty="0"/>
            <a:t> з </a:t>
          </a:r>
          <a:r>
            <a:rPr lang="ru-RU" sz="900" b="0" i="0" u="none" kern="1200" dirty="0" err="1"/>
            <a:t>реформування</a:t>
          </a:r>
          <a:r>
            <a:rPr lang="ru-RU" sz="900" b="0" i="0" u="none" kern="1200" dirty="0"/>
            <a:t> та </a:t>
          </a:r>
          <a:r>
            <a:rPr lang="ru-RU" sz="900" b="0" i="0" u="none" kern="1200" dirty="0" err="1"/>
            <a:t>модернізації</a:t>
          </a:r>
          <a:r>
            <a:rPr lang="ru-RU" sz="900" b="0" i="0" u="none" kern="1200" dirty="0"/>
            <a:t> </a:t>
          </a:r>
          <a:r>
            <a:rPr lang="en-US" sz="900" kern="1200" dirty="0"/>
            <a:t>? </a:t>
          </a:r>
        </a:p>
      </dsp:txBody>
      <dsp:txXfrm>
        <a:off x="4933" y="683893"/>
        <a:ext cx="1802148" cy="1081288"/>
      </dsp:txXfrm>
    </dsp:sp>
    <dsp:sp modelId="{D6CA7F02-AB9F-478D-81E1-2163E23601C0}">
      <dsp:nvSpPr>
        <dsp:cNvPr id="0" name=""/>
        <dsp:cNvSpPr/>
      </dsp:nvSpPr>
      <dsp:spPr>
        <a:xfrm>
          <a:off x="4021923" y="1178817"/>
          <a:ext cx="383894" cy="91440"/>
        </a:xfrm>
        <a:custGeom>
          <a:avLst/>
          <a:gdLst/>
          <a:ahLst/>
          <a:cxnLst/>
          <a:rect l="0" t="0" r="0" b="0"/>
          <a:pathLst>
            <a:path>
              <a:moveTo>
                <a:pt x="0" y="45720"/>
              </a:moveTo>
              <a:lnTo>
                <a:pt x="38389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4203508" y="1222463"/>
        <a:ext cx="20724" cy="4148"/>
      </dsp:txXfrm>
    </dsp:sp>
    <dsp:sp modelId="{2073763C-4F20-40D7-B187-BDD8E432C779}">
      <dsp:nvSpPr>
        <dsp:cNvPr id="0" name=""/>
        <dsp:cNvSpPr/>
      </dsp:nvSpPr>
      <dsp:spPr>
        <a:xfrm>
          <a:off x="2221575" y="683893"/>
          <a:ext cx="1802148" cy="1081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2 </a:t>
          </a:r>
          <a:r>
            <a:rPr lang="ru-RU" sz="900" b="0" i="0" u="none" kern="1200" dirty="0" err="1"/>
            <a:t>Які</a:t>
          </a:r>
          <a:r>
            <a:rPr lang="ru-RU" sz="900" b="0" i="0" u="none" kern="1200" dirty="0"/>
            <a:t> </a:t>
          </a:r>
          <a:r>
            <a:rPr lang="ru-RU" sz="900" b="0" i="0" u="none" kern="1200" dirty="0" err="1"/>
            <a:t>комунікаційні</a:t>
          </a:r>
          <a:r>
            <a:rPr lang="ru-RU" sz="900" b="0" i="0" u="none" kern="1200" dirty="0"/>
            <a:t> </a:t>
          </a:r>
          <a:r>
            <a:rPr lang="ru-RU" sz="900" b="0" i="0" u="none" kern="1200" dirty="0" err="1"/>
            <a:t>механізми</a:t>
          </a:r>
          <a:r>
            <a:rPr lang="ru-RU" sz="900" b="0" i="0" u="none" kern="1200" dirty="0"/>
            <a:t> </a:t>
          </a:r>
          <a:r>
            <a:rPr lang="ru-RU" sz="900" b="0" i="0" u="none" kern="1200" dirty="0" err="1"/>
            <a:t>запроваджено</a:t>
          </a:r>
          <a:r>
            <a:rPr lang="ru-RU" sz="900" b="0" i="0" u="none" kern="1200" dirty="0"/>
            <a:t>, </a:t>
          </a:r>
          <a:r>
            <a:rPr lang="ru-RU" sz="900" b="0" i="0" u="none" kern="1200" dirty="0" err="1"/>
            <a:t>щоб</a:t>
          </a:r>
          <a:r>
            <a:rPr lang="ru-RU" sz="900" b="0" i="0" u="none" kern="1200" dirty="0"/>
            <a:t> </a:t>
          </a:r>
          <a:r>
            <a:rPr lang="ru-RU" sz="900" b="0" i="0" u="none" kern="1200" dirty="0" err="1"/>
            <a:t>забезпечити</a:t>
          </a:r>
          <a:r>
            <a:rPr lang="ru-RU" sz="900" b="0" i="0" u="none" kern="1200" dirty="0"/>
            <a:t> </a:t>
          </a:r>
          <a:r>
            <a:rPr lang="ru-RU" sz="900" b="0" i="0" u="none" kern="1200" dirty="0" err="1"/>
            <a:t>інформованість</a:t>
          </a:r>
          <a:r>
            <a:rPr lang="ru-RU" sz="900" b="0" i="0" u="none" kern="1200" dirty="0"/>
            <a:t> </a:t>
          </a:r>
          <a:r>
            <a:rPr lang="ru-RU" sz="900" b="0" i="0" u="none" kern="1200" dirty="0" err="1"/>
            <a:t>усіх</a:t>
          </a:r>
          <a:r>
            <a:rPr lang="ru-RU" sz="900" b="0" i="0" u="none" kern="1200" dirty="0"/>
            <a:t> </a:t>
          </a:r>
          <a:r>
            <a:rPr lang="ru-RU" sz="900" b="0" i="0" u="none" kern="1200" dirty="0" err="1"/>
            <a:t>працівників</a:t>
          </a:r>
          <a:r>
            <a:rPr lang="ru-RU" sz="900" b="0" i="0" u="none" kern="1200" dirty="0"/>
            <a:t> (</a:t>
          </a:r>
          <a:r>
            <a:rPr lang="ru-RU" sz="900" b="0" i="0" u="none" kern="1200" dirty="0" err="1"/>
            <a:t>згори</a:t>
          </a:r>
          <a:r>
            <a:rPr lang="ru-RU" sz="900" b="0" i="0" u="none" kern="1200" dirty="0"/>
            <a:t> донизу та </a:t>
          </a:r>
          <a:r>
            <a:rPr lang="ru-RU" sz="900" b="0" i="0" u="none" kern="1200" dirty="0" err="1"/>
            <a:t>знизу</a:t>
          </a:r>
          <a:r>
            <a:rPr lang="ru-RU" sz="900" b="0" i="0" u="none" kern="1200" dirty="0"/>
            <a:t> догори) </a:t>
          </a:r>
          <a:r>
            <a:rPr lang="ru-RU" sz="900" b="0" i="0" u="none" kern="1200" dirty="0" err="1"/>
            <a:t>щодо</a:t>
          </a:r>
          <a:r>
            <a:rPr lang="ru-RU" sz="900" b="0" i="0" u="none" kern="1200" dirty="0"/>
            <a:t> </a:t>
          </a:r>
          <a:r>
            <a:rPr lang="ru-RU" sz="900" b="0" i="0" u="none" kern="1200" dirty="0" err="1"/>
            <a:t>підходів</a:t>
          </a:r>
          <a:r>
            <a:rPr lang="ru-RU" sz="900" b="0" i="0" u="none" kern="1200" dirty="0"/>
            <a:t> до </a:t>
          </a:r>
          <a:r>
            <a:rPr lang="ru-RU" sz="900" b="0" i="0" u="none" kern="1200" dirty="0" err="1"/>
            <a:t>реформування</a:t>
          </a:r>
          <a:r>
            <a:rPr lang="ru-RU" sz="900" b="0" i="0" u="none" kern="1200" dirty="0"/>
            <a:t> та </a:t>
          </a:r>
          <a:r>
            <a:rPr lang="ru-RU" sz="900" b="0" i="0" u="none" kern="1200" dirty="0" err="1"/>
            <a:t>модернізації</a:t>
          </a:r>
          <a:r>
            <a:rPr lang="en-US" sz="900" kern="1200" dirty="0"/>
            <a:t>?</a:t>
          </a:r>
        </a:p>
      </dsp:txBody>
      <dsp:txXfrm>
        <a:off x="2221575" y="683893"/>
        <a:ext cx="1802148" cy="1081288"/>
      </dsp:txXfrm>
    </dsp:sp>
    <dsp:sp modelId="{ED81CAC9-D69B-48DE-B898-258984273DDD}">
      <dsp:nvSpPr>
        <dsp:cNvPr id="0" name=""/>
        <dsp:cNvSpPr/>
      </dsp:nvSpPr>
      <dsp:spPr>
        <a:xfrm>
          <a:off x="6238565" y="1178817"/>
          <a:ext cx="383894" cy="91440"/>
        </a:xfrm>
        <a:custGeom>
          <a:avLst/>
          <a:gdLst/>
          <a:ahLst/>
          <a:cxnLst/>
          <a:rect l="0" t="0" r="0" b="0"/>
          <a:pathLst>
            <a:path>
              <a:moveTo>
                <a:pt x="0" y="45720"/>
              </a:moveTo>
              <a:lnTo>
                <a:pt x="38389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6420150" y="1222463"/>
        <a:ext cx="20724" cy="4148"/>
      </dsp:txXfrm>
    </dsp:sp>
    <dsp:sp modelId="{6D1B6606-1204-44FC-A2F8-5E11C326E71B}">
      <dsp:nvSpPr>
        <dsp:cNvPr id="0" name=""/>
        <dsp:cNvSpPr/>
      </dsp:nvSpPr>
      <dsp:spPr>
        <a:xfrm>
          <a:off x="4438217" y="683893"/>
          <a:ext cx="1802148" cy="1081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3 </a:t>
          </a:r>
          <a:r>
            <a:rPr lang="ru-RU" sz="900" b="0" i="0" u="none" kern="1200" dirty="0" err="1"/>
            <a:t>Чи</a:t>
          </a:r>
          <a:r>
            <a:rPr lang="ru-RU" sz="900" b="0" i="0" u="none" kern="1200" dirty="0"/>
            <a:t> </a:t>
          </a:r>
          <a:r>
            <a:rPr lang="ru-RU" sz="900" b="0" i="0" u="none" kern="1200" dirty="0" err="1"/>
            <a:t>забезпечено</a:t>
          </a:r>
          <a:r>
            <a:rPr lang="ru-RU" sz="900" b="0" i="0" u="none" kern="1200" dirty="0"/>
            <a:t> </a:t>
          </a:r>
          <a:r>
            <a:rPr lang="ru-RU" sz="900" b="0" i="0" u="none" kern="1200" dirty="0" err="1"/>
            <a:t>формування</a:t>
          </a:r>
          <a:r>
            <a:rPr lang="ru-RU" sz="900" b="0" i="0" u="none" kern="1200" dirty="0"/>
            <a:t> у </a:t>
          </a:r>
          <a:r>
            <a:rPr lang="ru-RU" sz="900" b="0" i="0" u="none" kern="1200" dirty="0" err="1"/>
            <a:t>працівників</a:t>
          </a:r>
          <a:r>
            <a:rPr lang="ru-RU" sz="900" b="0" i="0" u="none" kern="1200" dirty="0"/>
            <a:t> </a:t>
          </a:r>
          <a:r>
            <a:rPr lang="ru-RU" sz="900" b="0" i="0" u="none" kern="1200" dirty="0" err="1"/>
            <a:t>почуття</a:t>
          </a:r>
          <a:r>
            <a:rPr lang="ru-RU" sz="900" b="0" i="0" u="none" kern="1200" dirty="0"/>
            <a:t> </a:t>
          </a:r>
          <a:r>
            <a:rPr lang="ru-RU" sz="900" b="0" i="0" u="none" kern="1200" dirty="0" err="1"/>
            <a:t>відповідальності</a:t>
          </a:r>
          <a:r>
            <a:rPr lang="ru-RU" sz="900" b="0" i="0" u="none" kern="1200" dirty="0"/>
            <a:t>, </a:t>
          </a:r>
          <a:r>
            <a:rPr lang="ru-RU" sz="900" b="0" i="0" u="none" kern="1200" dirty="0" err="1"/>
            <a:t>причетності</a:t>
          </a:r>
          <a:r>
            <a:rPr lang="ru-RU" sz="900" b="0" i="0" u="none" kern="1200" dirty="0"/>
            <a:t> та </a:t>
          </a:r>
          <a:r>
            <a:rPr lang="ru-RU" sz="900" b="0" i="0" u="none" kern="1200" dirty="0" err="1"/>
            <a:t>відданості</a:t>
          </a:r>
          <a:r>
            <a:rPr lang="ru-RU" sz="900" b="0" i="0" u="none" kern="1200" dirty="0"/>
            <a:t> </a:t>
          </a:r>
          <a:r>
            <a:rPr lang="ru-RU" sz="900" b="0" i="0" u="none" kern="1200" dirty="0" err="1"/>
            <a:t>програмі</a:t>
          </a:r>
          <a:r>
            <a:rPr lang="ru-RU" sz="900" b="0" i="0" u="none" kern="1200" dirty="0"/>
            <a:t> </a:t>
          </a:r>
          <a:r>
            <a:rPr lang="ru-RU" sz="900" b="0" i="0" u="none" kern="1200" dirty="0" err="1"/>
            <a:t>реформування</a:t>
          </a:r>
          <a:r>
            <a:rPr lang="ru-RU" sz="900" b="0" i="0" u="none" kern="1200" dirty="0"/>
            <a:t> та </a:t>
          </a:r>
          <a:r>
            <a:rPr lang="ru-RU" sz="900" b="0" i="0" u="none" kern="1200" dirty="0" err="1"/>
            <a:t>модернізації</a:t>
          </a:r>
          <a:r>
            <a:rPr lang="en-US" sz="900" kern="1200" dirty="0"/>
            <a:t>?</a:t>
          </a:r>
        </a:p>
      </dsp:txBody>
      <dsp:txXfrm>
        <a:off x="4438217" y="683893"/>
        <a:ext cx="1802148" cy="1081288"/>
      </dsp:txXfrm>
    </dsp:sp>
    <dsp:sp modelId="{3876C675-41EA-4F3B-B7AA-6EDB7D5E84D0}">
      <dsp:nvSpPr>
        <dsp:cNvPr id="0" name=""/>
        <dsp:cNvSpPr/>
      </dsp:nvSpPr>
      <dsp:spPr>
        <a:xfrm>
          <a:off x="985896" y="1893152"/>
          <a:ext cx="6570037" cy="383894"/>
        </a:xfrm>
        <a:custGeom>
          <a:avLst/>
          <a:gdLst/>
          <a:ahLst/>
          <a:cxnLst/>
          <a:rect l="0" t="0" r="0" b="0"/>
          <a:pathLst>
            <a:path>
              <a:moveTo>
                <a:pt x="6570037" y="0"/>
              </a:moveTo>
              <a:lnTo>
                <a:pt x="6570037" y="209047"/>
              </a:lnTo>
              <a:lnTo>
                <a:pt x="0" y="209047"/>
              </a:lnTo>
              <a:lnTo>
                <a:pt x="0" y="38389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4106337" y="2083025"/>
        <a:ext cx="329154" cy="4148"/>
      </dsp:txXfrm>
    </dsp:sp>
    <dsp:sp modelId="{72B0D116-A6D3-4C8E-9E13-BBB2B780BD9F}">
      <dsp:nvSpPr>
        <dsp:cNvPr id="0" name=""/>
        <dsp:cNvSpPr/>
      </dsp:nvSpPr>
      <dsp:spPr>
        <a:xfrm>
          <a:off x="6654859" y="554122"/>
          <a:ext cx="1802148" cy="1340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4 </a:t>
          </a:r>
          <a:r>
            <a:rPr lang="ru-RU" sz="900" b="0" i="0" u="none" kern="1200" dirty="0" err="1"/>
            <a:t>Які</a:t>
          </a:r>
          <a:r>
            <a:rPr lang="ru-RU" sz="900" b="0" i="0" u="none" kern="1200" dirty="0"/>
            <a:t> заходи </a:t>
          </a:r>
          <a:r>
            <a:rPr lang="ru-RU" sz="900" b="0" i="0" u="none" kern="1200" dirty="0" err="1"/>
            <a:t>вжито</a:t>
          </a:r>
          <a:r>
            <a:rPr lang="ru-RU" sz="900" b="0" i="0" u="none" kern="1200" dirty="0"/>
            <a:t> для </a:t>
          </a:r>
          <a:r>
            <a:rPr lang="ru-RU" sz="900" b="0" i="0" u="none" kern="1200" dirty="0" err="1"/>
            <a:t>забезпечення</a:t>
          </a:r>
          <a:r>
            <a:rPr lang="ru-RU" sz="900" b="0" i="0" u="none" kern="1200" dirty="0"/>
            <a:t> </a:t>
          </a:r>
          <a:r>
            <a:rPr lang="ru-RU" sz="900" b="0" i="0" u="none" kern="1200" dirty="0" err="1"/>
            <a:t>активної</a:t>
          </a:r>
          <a:r>
            <a:rPr lang="ru-RU" sz="900" b="0" i="0" u="none" kern="1200" dirty="0"/>
            <a:t> </a:t>
          </a:r>
          <a:r>
            <a:rPr lang="ru-RU" sz="900" b="0" i="0" u="none" kern="1200" dirty="0" err="1"/>
            <a:t>участі</a:t>
          </a:r>
          <a:r>
            <a:rPr lang="ru-RU" sz="900" b="0" i="0" u="none" kern="1200" dirty="0"/>
            <a:t> </a:t>
          </a:r>
          <a:r>
            <a:rPr lang="ru-RU" sz="900" b="0" i="0" u="none" kern="1200" dirty="0" err="1"/>
            <a:t>ключових</a:t>
          </a:r>
          <a:r>
            <a:rPr lang="ru-RU" sz="900" b="0" i="0" u="none" kern="1200" dirty="0"/>
            <a:t> </a:t>
          </a:r>
          <a:r>
            <a:rPr lang="ru-RU" sz="900" b="0" i="0" u="none" kern="1200" dirty="0" err="1"/>
            <a:t>заінтересованих</a:t>
          </a:r>
          <a:r>
            <a:rPr lang="ru-RU" sz="900" b="0" i="0" u="none" kern="1200" dirty="0"/>
            <a:t> </a:t>
          </a:r>
          <a:r>
            <a:rPr lang="ru-RU" sz="900" b="0" i="0" u="none" kern="1200" dirty="0" err="1"/>
            <a:t>сторін</a:t>
          </a:r>
          <a:r>
            <a:rPr lang="ru-RU" sz="900" b="0" i="0" u="none" kern="1200" dirty="0"/>
            <a:t>, </a:t>
          </a:r>
          <a:r>
            <a:rPr lang="ru-RU" sz="900" b="0" i="0" u="none" kern="1200" dirty="0" err="1"/>
            <a:t>зокрема</a:t>
          </a:r>
          <a:r>
            <a:rPr lang="ru-RU" sz="900" b="0" i="0" u="none" kern="1200" dirty="0"/>
            <a:t> </a:t>
          </a:r>
          <a:r>
            <a:rPr lang="ru-RU" sz="900" b="0" i="0" u="none" kern="1200" dirty="0" err="1"/>
            <a:t>представників</a:t>
          </a:r>
          <a:r>
            <a:rPr lang="ru-RU" sz="900" b="0" i="0" u="none" kern="1200" dirty="0"/>
            <a:t> приватного сектору та </a:t>
          </a:r>
          <a:r>
            <a:rPr lang="ru-RU" sz="900" b="0" i="0" u="none" kern="1200" dirty="0" err="1"/>
            <a:t>інших</a:t>
          </a:r>
          <a:r>
            <a:rPr lang="ru-RU" sz="900" b="0" i="0" u="none" kern="1200" dirty="0"/>
            <a:t> </a:t>
          </a:r>
          <a:r>
            <a:rPr lang="ru-RU" sz="900" b="0" i="0" u="none" kern="1200" dirty="0" err="1"/>
            <a:t>державних</a:t>
          </a:r>
          <a:r>
            <a:rPr lang="ru-RU" sz="900" b="0" i="0" u="none" kern="1200" dirty="0"/>
            <a:t> </a:t>
          </a:r>
          <a:r>
            <a:rPr lang="ru-RU" sz="900" b="0" i="0" u="none" kern="1200" dirty="0" err="1"/>
            <a:t>органів</a:t>
          </a:r>
          <a:r>
            <a:rPr lang="ru-RU" sz="900" b="0" i="0" u="none" kern="1200" dirty="0"/>
            <a:t>, у </a:t>
          </a:r>
          <a:r>
            <a:rPr lang="ru-RU" sz="900" b="0" i="0" u="none" kern="1200" dirty="0" err="1"/>
            <a:t>розробленні</a:t>
          </a:r>
          <a:r>
            <a:rPr lang="ru-RU" sz="900" b="0" i="0" u="none" kern="1200" dirty="0"/>
            <a:t> </a:t>
          </a:r>
          <a:r>
            <a:rPr lang="ru-RU" sz="900" b="0" i="0" u="none" kern="1200" dirty="0" err="1"/>
            <a:t>стратегічного</a:t>
          </a:r>
          <a:r>
            <a:rPr lang="ru-RU" sz="900" b="0" i="0" u="none" kern="1200" dirty="0"/>
            <a:t> плану реформ, плану </a:t>
          </a:r>
          <a:r>
            <a:rPr lang="ru-RU" sz="900" b="0" i="0" u="none" kern="1200" dirty="0" err="1"/>
            <a:t>або</a:t>
          </a:r>
          <a:r>
            <a:rPr lang="ru-RU" sz="900" b="0" i="0" u="none" kern="1200" dirty="0"/>
            <a:t> </a:t>
          </a:r>
          <a:r>
            <a:rPr lang="ru-RU" sz="900" b="0" i="0" u="none" kern="1200" dirty="0" err="1"/>
            <a:t>політики</a:t>
          </a:r>
          <a:r>
            <a:rPr lang="ru-RU" sz="900" b="0" i="0" u="none" kern="1200" dirty="0"/>
            <a:t> </a:t>
          </a:r>
          <a:r>
            <a:rPr lang="ru-RU" sz="900" b="0" i="0" u="none" kern="1200" dirty="0" err="1"/>
            <a:t>реформування</a:t>
          </a:r>
          <a:r>
            <a:rPr lang="ru-RU" sz="900" b="0" i="0" u="none" kern="1200" dirty="0"/>
            <a:t> та </a:t>
          </a:r>
          <a:r>
            <a:rPr lang="ru-RU" sz="900" b="0" i="0" u="none" kern="1200" dirty="0" err="1"/>
            <a:t>модернізації</a:t>
          </a:r>
          <a:r>
            <a:rPr lang="ru-RU" sz="900" b="0" i="0" u="none" kern="1200" dirty="0"/>
            <a:t> </a:t>
          </a:r>
          <a:r>
            <a:rPr lang="ru-RU" sz="900" b="0" i="0" u="none" kern="1200" dirty="0" err="1"/>
            <a:t>тощо</a:t>
          </a:r>
          <a:r>
            <a:rPr lang="en-US" sz="900" kern="1200" dirty="0"/>
            <a:t>.? </a:t>
          </a:r>
        </a:p>
      </dsp:txBody>
      <dsp:txXfrm>
        <a:off x="6654859" y="554122"/>
        <a:ext cx="1802148" cy="1340830"/>
      </dsp:txXfrm>
    </dsp:sp>
    <dsp:sp modelId="{EA701CF6-F462-472D-B5E3-CE5AF576FB6D}">
      <dsp:nvSpPr>
        <dsp:cNvPr id="0" name=""/>
        <dsp:cNvSpPr/>
      </dsp:nvSpPr>
      <dsp:spPr>
        <a:xfrm>
          <a:off x="1965060" y="2804371"/>
          <a:ext cx="383894" cy="91440"/>
        </a:xfrm>
        <a:custGeom>
          <a:avLst/>
          <a:gdLst/>
          <a:ahLst/>
          <a:cxnLst/>
          <a:rect l="0" t="0" r="0" b="0"/>
          <a:pathLst>
            <a:path>
              <a:moveTo>
                <a:pt x="0" y="45720"/>
              </a:moveTo>
              <a:lnTo>
                <a:pt x="38389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46644" y="2848016"/>
        <a:ext cx="20724" cy="4148"/>
      </dsp:txXfrm>
    </dsp:sp>
    <dsp:sp modelId="{D5DC29C1-E991-411A-A691-944644CC84C8}">
      <dsp:nvSpPr>
        <dsp:cNvPr id="0" name=""/>
        <dsp:cNvSpPr/>
      </dsp:nvSpPr>
      <dsp:spPr>
        <a:xfrm>
          <a:off x="4933" y="2309446"/>
          <a:ext cx="1961926" cy="1081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5 </a:t>
          </a:r>
          <a:r>
            <a:rPr lang="ru-RU" sz="900" b="0" i="0" u="none" kern="1200" dirty="0" err="1"/>
            <a:t>Чи</a:t>
          </a:r>
          <a:r>
            <a:rPr lang="ru-RU" sz="900" b="0" i="0" u="none" kern="1200" dirty="0"/>
            <a:t> </a:t>
          </a:r>
          <a:r>
            <a:rPr lang="ru-RU" sz="900" b="0" i="0" u="none" kern="1200" dirty="0" err="1"/>
            <a:t>були</a:t>
          </a:r>
          <a:r>
            <a:rPr lang="ru-RU" sz="900" b="0" i="0" u="none" kern="1200" dirty="0"/>
            <a:t> </a:t>
          </a:r>
          <a:r>
            <a:rPr lang="ru-RU" sz="900" b="0" i="0" u="none" kern="1200" dirty="0" err="1"/>
            <a:t>ключові</a:t>
          </a:r>
          <a:r>
            <a:rPr lang="ru-RU" sz="900" b="0" i="0" u="none" kern="1200" dirty="0"/>
            <a:t> </a:t>
          </a:r>
          <a:r>
            <a:rPr lang="ru-RU" sz="900" b="0" i="0" u="none" kern="1200" dirty="0" err="1"/>
            <a:t>заінтересовані</a:t>
          </a:r>
          <a:r>
            <a:rPr lang="ru-RU" sz="900" b="0" i="0" u="none" kern="1200" dirty="0"/>
            <a:t> </a:t>
          </a:r>
          <a:r>
            <a:rPr lang="ru-RU" sz="900" b="0" i="0" u="none" kern="1200" dirty="0" err="1"/>
            <a:t>сторони</a:t>
          </a:r>
          <a:r>
            <a:rPr lang="ru-RU" sz="900" b="0" i="0" u="none" kern="1200" dirty="0"/>
            <a:t>, </a:t>
          </a:r>
          <a:r>
            <a:rPr lang="ru-RU" sz="900" b="0" i="0" u="none" kern="1200" dirty="0" err="1"/>
            <a:t>зокрема</a:t>
          </a:r>
          <a:r>
            <a:rPr lang="ru-RU" sz="900" b="0" i="0" u="none" kern="1200" dirty="0"/>
            <a:t> </a:t>
          </a:r>
          <a:r>
            <a:rPr lang="ru-RU" sz="900" b="0" i="0" u="none" kern="1200" dirty="0" err="1"/>
            <a:t>приватний</a:t>
          </a:r>
          <a:r>
            <a:rPr lang="ru-RU" sz="900" b="0" i="0" u="none" kern="1200" dirty="0"/>
            <a:t> сектор, </a:t>
          </a:r>
          <a:r>
            <a:rPr lang="ru-RU" sz="900" b="0" i="0" u="none" kern="1200" dirty="0" err="1"/>
            <a:t>завчасно</a:t>
          </a:r>
          <a:r>
            <a:rPr lang="ru-RU" sz="900" b="0" i="0" u="none" kern="1200" dirty="0"/>
            <a:t> </a:t>
          </a:r>
          <a:r>
            <a:rPr lang="ru-RU" sz="900" b="0" i="0" u="none" kern="1200" dirty="0" err="1"/>
            <a:t>залучені</a:t>
          </a:r>
          <a:r>
            <a:rPr lang="ru-RU" sz="900" b="0" i="0" u="none" kern="1200" dirty="0"/>
            <a:t> та </a:t>
          </a:r>
          <a:r>
            <a:rPr lang="ru-RU" sz="900" b="0" i="0" u="none" kern="1200" dirty="0" err="1"/>
            <a:t>проконсультовані</a:t>
          </a:r>
          <a:r>
            <a:rPr lang="ru-RU" sz="900" b="0" i="0" u="none" kern="1200" dirty="0"/>
            <a:t> у </a:t>
          </a:r>
          <a:r>
            <a:rPr lang="ru-RU" sz="900" b="0" i="0" u="none" kern="1200" dirty="0" err="1"/>
            <a:t>процесі</a:t>
          </a:r>
          <a:r>
            <a:rPr lang="ru-RU" sz="900" b="0" i="0" u="none" kern="1200" dirty="0"/>
            <a:t> </a:t>
          </a:r>
          <a:r>
            <a:rPr lang="ru-RU" sz="900" b="0" i="0" u="none" kern="1200" dirty="0" err="1"/>
            <a:t>реформування</a:t>
          </a:r>
          <a:r>
            <a:rPr lang="ru-RU" sz="900" b="0" i="0" u="none" kern="1200" dirty="0"/>
            <a:t>, і </a:t>
          </a:r>
          <a:r>
            <a:rPr lang="ru-RU" sz="900" b="0" i="0" u="none" kern="1200" dirty="0" err="1"/>
            <a:t>якщо</a:t>
          </a:r>
          <a:r>
            <a:rPr lang="ru-RU" sz="900" b="0" i="0" u="none" kern="1200" dirty="0"/>
            <a:t> так — </a:t>
          </a:r>
          <a:r>
            <a:rPr lang="ru-RU" sz="900" b="0" i="0" u="none" kern="1200" dirty="0" err="1"/>
            <a:t>яким</a:t>
          </a:r>
          <a:r>
            <a:rPr lang="ru-RU" sz="900" b="0" i="0" u="none" kern="1200" dirty="0"/>
            <a:t> чином?</a:t>
          </a:r>
          <a:endParaRPr lang="en-US" sz="900" kern="1200" dirty="0"/>
        </a:p>
      </dsp:txBody>
      <dsp:txXfrm>
        <a:off x="4933" y="2309446"/>
        <a:ext cx="1961926" cy="1081288"/>
      </dsp:txXfrm>
    </dsp:sp>
    <dsp:sp modelId="{8F057F7C-FF32-463E-A3E4-E74E5C5BC033}">
      <dsp:nvSpPr>
        <dsp:cNvPr id="0" name=""/>
        <dsp:cNvSpPr/>
      </dsp:nvSpPr>
      <dsp:spPr>
        <a:xfrm>
          <a:off x="4181702" y="2804371"/>
          <a:ext cx="383894" cy="91440"/>
        </a:xfrm>
        <a:custGeom>
          <a:avLst/>
          <a:gdLst/>
          <a:ahLst/>
          <a:cxnLst/>
          <a:rect l="0" t="0" r="0" b="0"/>
          <a:pathLst>
            <a:path>
              <a:moveTo>
                <a:pt x="0" y="45720"/>
              </a:moveTo>
              <a:lnTo>
                <a:pt x="38389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4363286" y="2848016"/>
        <a:ext cx="20724" cy="4148"/>
      </dsp:txXfrm>
    </dsp:sp>
    <dsp:sp modelId="{3A61929C-7656-453F-BBD7-529564ADD53B}">
      <dsp:nvSpPr>
        <dsp:cNvPr id="0" name=""/>
        <dsp:cNvSpPr/>
      </dsp:nvSpPr>
      <dsp:spPr>
        <a:xfrm>
          <a:off x="2381354" y="2309446"/>
          <a:ext cx="1802148" cy="1081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6 </a:t>
          </a:r>
          <a:r>
            <a:rPr lang="ru-RU" sz="900" b="0" i="0" u="none" kern="1200" dirty="0" err="1"/>
            <a:t>Чи</a:t>
          </a:r>
          <a:r>
            <a:rPr lang="ru-RU" sz="900" b="0" i="0" u="none" kern="1200" dirty="0"/>
            <a:t> </a:t>
          </a:r>
          <a:r>
            <a:rPr lang="ru-RU" sz="900" b="0" i="0" u="none" kern="1200" dirty="0" err="1"/>
            <a:t>проводилися</a:t>
          </a:r>
          <a:r>
            <a:rPr lang="ru-RU" sz="900" b="0" i="0" u="none" kern="1200" dirty="0"/>
            <a:t> </a:t>
          </a:r>
          <a:r>
            <a:rPr lang="ru-RU" sz="900" b="0" i="0" u="none" kern="1200" dirty="0" err="1"/>
            <a:t>консультації</a:t>
          </a:r>
          <a:r>
            <a:rPr lang="ru-RU" sz="900" b="0" i="0" u="none" kern="1200" dirty="0"/>
            <a:t> з </a:t>
          </a:r>
          <a:r>
            <a:rPr lang="ru-RU" sz="900" b="0" i="0" u="none" kern="1200" dirty="0" err="1"/>
            <a:t>іншими</a:t>
          </a:r>
          <a:r>
            <a:rPr lang="ru-RU" sz="900" b="0" i="0" u="none" kern="1200" dirty="0"/>
            <a:t> </a:t>
          </a:r>
          <a:r>
            <a:rPr lang="ru-RU" sz="900" b="0" i="0" u="none" kern="1200" dirty="0" err="1"/>
            <a:t>державними</a:t>
          </a:r>
          <a:r>
            <a:rPr lang="ru-RU" sz="900" b="0" i="0" u="none" kern="1200" dirty="0"/>
            <a:t> органами? </a:t>
          </a:r>
          <a:r>
            <a:rPr lang="ru-RU" sz="900" b="0" i="0" u="none" kern="1200" dirty="0" err="1"/>
            <a:t>Якщо</a:t>
          </a:r>
          <a:r>
            <a:rPr lang="ru-RU" sz="900" b="0" i="0" u="none" kern="1200" dirty="0"/>
            <a:t> так, то </a:t>
          </a:r>
          <a:r>
            <a:rPr lang="ru-RU" sz="900" b="0" i="0" u="none" kern="1200" dirty="0" err="1"/>
            <a:t>яким</a:t>
          </a:r>
          <a:r>
            <a:rPr lang="ru-RU" sz="900" b="0" i="0" u="none" kern="1200" dirty="0"/>
            <a:t> чином </a:t>
          </a:r>
          <a:r>
            <a:rPr lang="ru-RU" sz="900" b="0" i="0" u="none" kern="1200" dirty="0" err="1"/>
            <a:t>було</a:t>
          </a:r>
          <a:r>
            <a:rPr lang="ru-RU" sz="900" b="0" i="0" u="none" kern="1200" dirty="0"/>
            <a:t> </a:t>
          </a:r>
          <a:r>
            <a:rPr lang="ru-RU" sz="900" b="0" i="0" u="none" kern="1200" dirty="0" err="1"/>
            <a:t>спрощено</a:t>
          </a:r>
          <a:r>
            <a:rPr lang="ru-RU" sz="900" b="0" i="0" u="none" kern="1200" dirty="0"/>
            <a:t> </a:t>
          </a:r>
          <a:r>
            <a:rPr lang="ru-RU" sz="900" b="0" i="0" u="none" kern="1200" dirty="0" err="1"/>
            <a:t>взаємодію</a:t>
          </a:r>
          <a:r>
            <a:rPr lang="ru-RU" sz="900" b="0" i="0" u="none" kern="1200" dirty="0"/>
            <a:t> у сферах </a:t>
          </a:r>
          <a:r>
            <a:rPr lang="ru-RU" sz="900" b="0" i="0" u="none" kern="1200" dirty="0" err="1"/>
            <a:t>спільної</a:t>
          </a:r>
          <a:r>
            <a:rPr lang="ru-RU" sz="900" b="0" i="0" u="none" kern="1200" dirty="0"/>
            <a:t> </a:t>
          </a:r>
          <a:r>
            <a:rPr lang="ru-RU" sz="900" b="0" i="0" u="none" kern="1200" dirty="0" err="1"/>
            <a:t>діяльності</a:t>
          </a:r>
          <a:r>
            <a:rPr lang="ru-RU" sz="900" b="0" i="0" u="none" kern="1200" dirty="0"/>
            <a:t>?</a:t>
          </a:r>
          <a:endParaRPr lang="en-US" sz="900" kern="1200" dirty="0"/>
        </a:p>
      </dsp:txBody>
      <dsp:txXfrm>
        <a:off x="2381354" y="2309446"/>
        <a:ext cx="1802148" cy="1081288"/>
      </dsp:txXfrm>
    </dsp:sp>
    <dsp:sp modelId="{1A4739F2-BFAE-43CB-86DB-264A25588848}">
      <dsp:nvSpPr>
        <dsp:cNvPr id="0" name=""/>
        <dsp:cNvSpPr/>
      </dsp:nvSpPr>
      <dsp:spPr>
        <a:xfrm>
          <a:off x="6398344" y="2804371"/>
          <a:ext cx="383894" cy="91440"/>
        </a:xfrm>
        <a:custGeom>
          <a:avLst/>
          <a:gdLst/>
          <a:ahLst/>
          <a:cxnLst/>
          <a:rect l="0" t="0" r="0" b="0"/>
          <a:pathLst>
            <a:path>
              <a:moveTo>
                <a:pt x="0" y="45720"/>
              </a:moveTo>
              <a:lnTo>
                <a:pt x="38389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6579928" y="2848016"/>
        <a:ext cx="20724" cy="4148"/>
      </dsp:txXfrm>
    </dsp:sp>
    <dsp:sp modelId="{D8954F57-5021-4761-8842-F505892C8AB6}">
      <dsp:nvSpPr>
        <dsp:cNvPr id="0" name=""/>
        <dsp:cNvSpPr/>
      </dsp:nvSpPr>
      <dsp:spPr>
        <a:xfrm>
          <a:off x="4597996" y="2309446"/>
          <a:ext cx="1802148" cy="1081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7 </a:t>
          </a:r>
          <a:r>
            <a:rPr lang="ru-RU" sz="900" b="0" i="0" u="none" kern="1200" dirty="0" err="1"/>
            <a:t>Який</a:t>
          </a:r>
          <a:r>
            <a:rPr lang="ru-RU" sz="900" b="0" i="0" u="none" kern="1200" dirty="0"/>
            <a:t> </a:t>
          </a:r>
          <a:r>
            <a:rPr lang="ru-RU" sz="900" b="0" i="0" u="none" kern="1200" dirty="0" err="1"/>
            <a:t>механізм</a:t>
          </a:r>
          <a:r>
            <a:rPr lang="ru-RU" sz="900" b="0" i="0" u="none" kern="1200" dirty="0"/>
            <a:t> </a:t>
          </a:r>
          <a:r>
            <a:rPr lang="ru-RU" sz="900" b="0" i="0" u="none" kern="1200" dirty="0" err="1"/>
            <a:t>запроваджено</a:t>
          </a:r>
          <a:r>
            <a:rPr lang="ru-RU" sz="900" b="0" i="0" u="none" kern="1200" dirty="0"/>
            <a:t> для </a:t>
          </a:r>
          <a:r>
            <a:rPr lang="ru-RU" sz="900" b="0" i="0" u="none" kern="1200" dirty="0" err="1"/>
            <a:t>отримання</a:t>
          </a:r>
          <a:r>
            <a:rPr lang="ru-RU" sz="900" b="0" i="0" u="none" kern="1200" dirty="0"/>
            <a:t> </a:t>
          </a:r>
          <a:r>
            <a:rPr lang="ru-RU" sz="900" b="0" i="0" u="none" kern="1200" dirty="0" err="1"/>
            <a:t>зворотного</a:t>
          </a:r>
          <a:r>
            <a:rPr lang="ru-RU" sz="900" b="0" i="0" u="none" kern="1200" dirty="0"/>
            <a:t> </a:t>
          </a:r>
          <a:r>
            <a:rPr lang="ru-RU" sz="900" b="0" i="0" u="none" kern="1200" dirty="0" err="1"/>
            <a:t>зв’язку</a:t>
          </a:r>
          <a:r>
            <a:rPr lang="ru-RU" sz="900" b="0" i="0" u="none" kern="1200" dirty="0"/>
            <a:t> </a:t>
          </a:r>
          <a:r>
            <a:rPr lang="ru-RU" sz="900" b="0" i="0" u="none" kern="1200" dirty="0" err="1"/>
            <a:t>від</a:t>
          </a:r>
          <a:r>
            <a:rPr lang="ru-RU" sz="900" b="0" i="0" u="none" kern="1200" dirty="0"/>
            <a:t> </a:t>
          </a:r>
          <a:r>
            <a:rPr lang="ru-RU" sz="900" b="0" i="0" u="none" kern="1200" dirty="0" err="1"/>
            <a:t>заінтересованих</a:t>
          </a:r>
          <a:r>
            <a:rPr lang="ru-RU" sz="900" b="0" i="0" u="none" kern="1200" dirty="0"/>
            <a:t> </a:t>
          </a:r>
          <a:r>
            <a:rPr lang="ru-RU" sz="900" b="0" i="0" u="none" kern="1200" dirty="0" err="1"/>
            <a:t>сторін</a:t>
          </a:r>
          <a:r>
            <a:rPr lang="ru-RU" sz="900" b="0" i="0" u="none" kern="1200" dirty="0"/>
            <a:t> </a:t>
          </a:r>
          <a:r>
            <a:rPr lang="ru-RU" sz="900" b="0" i="0" u="none" kern="1200" dirty="0" err="1"/>
            <a:t>після</a:t>
          </a:r>
          <a:r>
            <a:rPr lang="ru-RU" sz="900" b="0" i="0" u="none" kern="1200" dirty="0"/>
            <a:t> </a:t>
          </a:r>
          <a:r>
            <a:rPr lang="ru-RU" sz="900" b="0" i="0" u="none" kern="1200" dirty="0" err="1"/>
            <a:t>впровадження</a:t>
          </a:r>
          <a:r>
            <a:rPr lang="ru-RU" sz="900" b="0" i="0" u="none" kern="1200" dirty="0"/>
            <a:t> </a:t>
          </a:r>
          <a:r>
            <a:rPr lang="ru-RU" sz="900" b="0" i="0" u="none" kern="1200" dirty="0" err="1"/>
            <a:t>реформи</a:t>
          </a:r>
          <a:r>
            <a:rPr lang="ru-RU" sz="900" b="0" i="0" u="none" kern="1200" dirty="0"/>
            <a:t>?</a:t>
          </a:r>
          <a:endParaRPr lang="en-US" sz="900" kern="1200" dirty="0"/>
        </a:p>
      </dsp:txBody>
      <dsp:txXfrm>
        <a:off x="4597996" y="2309446"/>
        <a:ext cx="1802148" cy="1081288"/>
      </dsp:txXfrm>
    </dsp:sp>
    <dsp:sp modelId="{240043C6-9CCA-445A-ACC0-A418C8AC273F}">
      <dsp:nvSpPr>
        <dsp:cNvPr id="0" name=""/>
        <dsp:cNvSpPr/>
      </dsp:nvSpPr>
      <dsp:spPr>
        <a:xfrm>
          <a:off x="6814638" y="2309446"/>
          <a:ext cx="1802148" cy="10812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8 </a:t>
          </a:r>
          <a:r>
            <a:rPr lang="ru-RU" sz="900" b="0" i="0" u="none" kern="1200" dirty="0" err="1"/>
            <a:t>Чи</a:t>
          </a:r>
          <a:r>
            <a:rPr lang="ru-RU" sz="900" b="0" i="0" u="none" kern="1200" dirty="0"/>
            <a:t> </a:t>
          </a:r>
          <a:r>
            <a:rPr lang="ru-RU" sz="900" b="0" i="0" u="none" kern="1200" dirty="0" err="1"/>
            <a:t>враховувала</a:t>
          </a:r>
          <a:r>
            <a:rPr lang="ru-RU" sz="900" b="0" i="0" u="none" kern="1200" dirty="0"/>
            <a:t> </a:t>
          </a:r>
          <a:r>
            <a:rPr lang="ru-RU" sz="900" b="0" i="0" u="none" kern="1200" dirty="0" err="1"/>
            <a:t>адміністрація</a:t>
          </a:r>
          <a:r>
            <a:rPr lang="ru-RU" sz="900" b="0" i="0" u="none" kern="1200" dirty="0"/>
            <a:t> </a:t>
          </a:r>
          <a:r>
            <a:rPr lang="ru-RU" sz="900" b="0" i="0" u="none" kern="1200" dirty="0" err="1"/>
            <a:t>гендерний</a:t>
          </a:r>
          <a:r>
            <a:rPr lang="ru-RU" sz="900" b="0" i="0" u="none" kern="1200" dirty="0"/>
            <a:t> баланс і </a:t>
          </a:r>
          <a:r>
            <a:rPr lang="ru-RU" sz="900" b="0" i="0" u="none" kern="1200" dirty="0" err="1"/>
            <a:t>різноманітність</a:t>
          </a:r>
          <a:r>
            <a:rPr lang="ru-RU" sz="900" b="0" i="0" u="none" kern="1200" dirty="0"/>
            <a:t> </a:t>
          </a:r>
          <a:r>
            <a:rPr lang="ru-RU" sz="900" b="0" i="0" u="none" kern="1200" dirty="0" err="1"/>
            <a:t>групи</a:t>
          </a:r>
          <a:r>
            <a:rPr lang="ru-RU" sz="900" b="0" i="0" u="none" kern="1200" dirty="0"/>
            <a:t> </a:t>
          </a:r>
          <a:r>
            <a:rPr lang="ru-RU" sz="900" b="0" i="0" u="none" kern="1200" dirty="0" err="1"/>
            <a:t>під</a:t>
          </a:r>
          <a:r>
            <a:rPr lang="ru-RU" sz="900" b="0" i="0" u="none" kern="1200" dirty="0"/>
            <a:t> час </a:t>
          </a:r>
          <a:r>
            <a:rPr lang="ru-RU" sz="900" b="0" i="0" u="none" kern="1200" dirty="0" err="1"/>
            <a:t>залучення</a:t>
          </a:r>
          <a:r>
            <a:rPr lang="ru-RU" sz="900" b="0" i="0" u="none" kern="1200" dirty="0"/>
            <a:t> </a:t>
          </a:r>
          <a:r>
            <a:rPr lang="ru-RU" sz="900" b="0" i="0" u="none" kern="1200" dirty="0" err="1"/>
            <a:t>заінтересованих</a:t>
          </a:r>
          <a:r>
            <a:rPr lang="ru-RU" sz="900" b="0" i="0" u="none" kern="1200" dirty="0"/>
            <a:t> </a:t>
          </a:r>
          <a:r>
            <a:rPr lang="ru-RU" sz="900" b="0" i="0" u="none" kern="1200" dirty="0" err="1"/>
            <a:t>сторін</a:t>
          </a:r>
          <a:r>
            <a:rPr lang="ru-RU" sz="900" b="0" i="0" u="none" kern="1200" dirty="0"/>
            <a:t>?</a:t>
          </a:r>
          <a:endParaRPr lang="en-US" sz="900" kern="1200" dirty="0"/>
        </a:p>
      </dsp:txBody>
      <dsp:txXfrm>
        <a:off x="6814638" y="2309446"/>
        <a:ext cx="1802148" cy="10812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23394-DB5E-465F-8FDC-6EEDA971BC73}">
      <dsp:nvSpPr>
        <dsp:cNvPr id="0" name=""/>
        <dsp:cNvSpPr/>
      </dsp:nvSpPr>
      <dsp:spPr>
        <a:xfrm>
          <a:off x="0" y="0"/>
          <a:ext cx="4876800" cy="8263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ru-RU" sz="1200" b="0" i="0" u="none" kern="1200" dirty="0"/>
            <a:t>У </a:t>
          </a:r>
          <a:r>
            <a:rPr lang="ru-RU" sz="1200" b="0" i="0" u="none" kern="1200" dirty="0" err="1"/>
            <a:t>структурі</a:t>
          </a:r>
          <a:r>
            <a:rPr lang="ru-RU" sz="1200" b="0" i="0" u="none" kern="1200" dirty="0"/>
            <a:t> </a:t>
          </a:r>
          <a:r>
            <a:rPr lang="ru-RU" sz="1200" b="0" i="0" u="none" kern="1200" dirty="0" err="1"/>
            <a:t>наявне</a:t>
          </a:r>
          <a:r>
            <a:rPr lang="ru-RU" sz="1200" b="0" i="0" u="none" kern="1200" dirty="0"/>
            <a:t> </a:t>
          </a:r>
          <a:r>
            <a:rPr lang="ru-RU" sz="1200" b="0" i="0" u="none" kern="1200" dirty="0" err="1"/>
            <a:t>Управління</a:t>
          </a:r>
          <a:r>
            <a:rPr lang="ru-RU" sz="1200" b="0" i="0" u="none" kern="1200" dirty="0"/>
            <a:t> з </a:t>
          </a:r>
          <a:r>
            <a:rPr lang="ru-RU" sz="1200" b="0" i="0" u="none" kern="1200" dirty="0" err="1"/>
            <a:t>питань</a:t>
          </a:r>
          <a:r>
            <a:rPr lang="ru-RU" sz="1200" b="0" i="0" u="none" kern="1200" dirty="0"/>
            <a:t> </a:t>
          </a:r>
          <a:r>
            <a:rPr lang="ru-RU" sz="1200" b="0" i="0" u="none" kern="1200" dirty="0" err="1"/>
            <a:t>запобігання</a:t>
          </a:r>
          <a:r>
            <a:rPr lang="ru-RU" sz="1200" b="0" i="0" u="none" kern="1200" dirty="0"/>
            <a:t> та </a:t>
          </a:r>
          <a:r>
            <a:rPr lang="ru-RU" sz="1200" b="0" i="0" u="none" kern="1200" dirty="0" err="1"/>
            <a:t>виявлення</a:t>
          </a:r>
          <a:r>
            <a:rPr lang="ru-RU" sz="1200" b="0" i="0" u="none" kern="1200" dirty="0"/>
            <a:t> </a:t>
          </a:r>
          <a:r>
            <a:rPr lang="ru-RU" sz="1200" b="0" i="0" u="none" kern="1200" dirty="0" err="1"/>
            <a:t>корупції</a:t>
          </a:r>
          <a:r>
            <a:rPr lang="ru-RU" sz="1200" b="0" i="0" u="none" kern="1200" dirty="0"/>
            <a:t>. </a:t>
          </a:r>
          <a:r>
            <a:rPr lang="ru-RU" sz="1200" b="0" i="0" u="none" kern="1200" dirty="0" err="1"/>
            <a:t>Основним</a:t>
          </a:r>
          <a:r>
            <a:rPr lang="ru-RU" sz="1200" b="0" i="0" u="none" kern="1200" dirty="0"/>
            <a:t> </a:t>
          </a:r>
          <a:r>
            <a:rPr lang="ru-RU" sz="1200" b="0" i="0" u="none" kern="1200" dirty="0" err="1"/>
            <a:t>напрямом</a:t>
          </a:r>
          <a:r>
            <a:rPr lang="ru-RU" sz="1200" b="0" i="0" u="none" kern="1200" dirty="0"/>
            <a:t> </a:t>
          </a:r>
          <a:r>
            <a:rPr lang="ru-RU" sz="1200" b="0" i="0" u="none" kern="1200" dirty="0" err="1"/>
            <a:t>діяльності</a:t>
          </a:r>
          <a:r>
            <a:rPr lang="ru-RU" sz="1200" b="0" i="0" u="none" kern="1200" dirty="0"/>
            <a:t> </a:t>
          </a:r>
          <a:r>
            <a:rPr lang="ru-RU" sz="1200" b="0" i="0" u="none" kern="1200" dirty="0" err="1"/>
            <a:t>є</a:t>
          </a:r>
          <a:r>
            <a:rPr lang="ru-RU" sz="1200" b="0" i="0" u="none" kern="1200" dirty="0"/>
            <a:t> </a:t>
          </a:r>
          <a:r>
            <a:rPr lang="ru-RU" sz="1200" b="0" i="0" u="none" kern="1200" dirty="0" err="1"/>
            <a:t>запобігання</a:t>
          </a:r>
          <a:r>
            <a:rPr lang="ru-RU" sz="1200" b="0" i="0" u="none" kern="1200" dirty="0"/>
            <a:t>; </a:t>
          </a:r>
          <a:r>
            <a:rPr lang="ru-RU" sz="1200" b="0" i="0" u="none" kern="1200" dirty="0" err="1"/>
            <a:t>слідчих</a:t>
          </a:r>
          <a:r>
            <a:rPr lang="ru-RU" sz="1200" b="0" i="0" u="none" kern="1200" dirty="0"/>
            <a:t> </a:t>
          </a:r>
          <a:r>
            <a:rPr lang="ru-RU" sz="1200" b="0" i="0" u="none" kern="1200" dirty="0" err="1"/>
            <a:t>функцій</a:t>
          </a:r>
          <a:r>
            <a:rPr lang="ru-RU" sz="1200" b="0" i="0" u="none" kern="1200" dirty="0"/>
            <a:t> не </a:t>
          </a:r>
          <a:r>
            <a:rPr lang="ru-RU" sz="1200" b="0" i="0" u="none" kern="1200" dirty="0" err="1"/>
            <a:t>передбачено</a:t>
          </a:r>
          <a:r>
            <a:rPr lang="ru-RU" sz="1200" b="0" i="0" u="none" kern="1200" dirty="0"/>
            <a:t>.</a:t>
          </a:r>
          <a:endParaRPr lang="en-US" sz="1200" b="0" kern="1200" dirty="0"/>
        </a:p>
      </dsp:txBody>
      <dsp:txXfrm>
        <a:off x="24204" y="24204"/>
        <a:ext cx="3915222" cy="777989"/>
      </dsp:txXfrm>
    </dsp:sp>
    <dsp:sp modelId="{E3BBAF27-CCB6-46E1-98D2-83990A95260E}">
      <dsp:nvSpPr>
        <dsp:cNvPr id="0" name=""/>
        <dsp:cNvSpPr/>
      </dsp:nvSpPr>
      <dsp:spPr>
        <a:xfrm>
          <a:off x="408432" y="888570"/>
          <a:ext cx="4876800" cy="10025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ru-RU" sz="1200" b="0" i="0" u="none" kern="1200" dirty="0"/>
            <a:t>В </a:t>
          </a:r>
          <a:r>
            <a:rPr lang="ru-RU" sz="1200" b="0" i="0" u="none" kern="1200" dirty="0" err="1"/>
            <a:t>Україні</a:t>
          </a:r>
          <a:r>
            <a:rPr lang="ru-RU" sz="1200" b="0" i="0" u="none" kern="1200" dirty="0"/>
            <a:t> </a:t>
          </a:r>
          <a:r>
            <a:rPr lang="ru-RU" sz="1200" b="0" i="0" u="none" kern="1200" dirty="0" err="1"/>
            <a:t>запроваджено</a:t>
          </a:r>
          <a:r>
            <a:rPr lang="ru-RU" sz="1200" b="0" i="0" u="none" kern="1200" dirty="0"/>
            <a:t> </a:t>
          </a:r>
          <a:r>
            <a:rPr lang="ru-RU" sz="1200" b="0" i="0" u="none" kern="1200" dirty="0" err="1"/>
            <a:t>Єдиний</a:t>
          </a:r>
          <a:r>
            <a:rPr lang="ru-RU" sz="1200" b="0" i="0" u="none" kern="1200" dirty="0"/>
            <a:t> портал </a:t>
          </a:r>
          <a:r>
            <a:rPr lang="ru-RU" sz="1200" b="0" i="0" u="none" kern="1200" dirty="0" err="1"/>
            <a:t>повідомлень</a:t>
          </a:r>
          <a:r>
            <a:rPr lang="ru-RU" sz="1200" b="0" i="0" u="none" kern="1200" dirty="0"/>
            <a:t> </a:t>
          </a:r>
          <a:r>
            <a:rPr lang="ru-RU" sz="1200" b="0" i="0" u="none" kern="1200" dirty="0" err="1"/>
            <a:t>викривачів</a:t>
          </a:r>
          <a:r>
            <a:rPr lang="ru-RU" sz="1200" b="0" i="0" u="none" kern="1200" dirty="0"/>
            <a:t>, </a:t>
          </a:r>
          <a:r>
            <a:rPr lang="ru-RU" sz="1200" b="0" i="0" u="none" kern="1200" dirty="0" err="1"/>
            <a:t>який</a:t>
          </a:r>
          <a:r>
            <a:rPr lang="ru-RU" sz="1200" b="0" i="0" u="none" kern="1200" dirty="0"/>
            <a:t> </a:t>
          </a:r>
          <a:r>
            <a:rPr lang="ru-RU" sz="1200" b="0" i="0" u="none" kern="1200" dirty="0" err="1"/>
            <a:t>повністю</a:t>
          </a:r>
          <a:r>
            <a:rPr lang="ru-RU" sz="1200" b="0" i="0" u="none" kern="1200" dirty="0"/>
            <a:t> </a:t>
          </a:r>
          <a:r>
            <a:rPr lang="ru-RU" sz="1200" b="0" i="0" u="none" kern="1200" dirty="0" err="1"/>
            <a:t>відповідає</a:t>
          </a:r>
          <a:r>
            <a:rPr lang="ru-RU" sz="1200" b="0" i="0" u="none" kern="1200" dirty="0"/>
            <a:t> потребам у </a:t>
          </a:r>
          <a:r>
            <a:rPr lang="ru-RU" sz="1200" b="0" i="0" u="none" kern="1200" dirty="0" err="1"/>
            <a:t>поданні</a:t>
          </a:r>
          <a:r>
            <a:rPr lang="ru-RU" sz="1200" b="0" i="0" u="none" kern="1200" dirty="0"/>
            <a:t> </a:t>
          </a:r>
          <a:r>
            <a:rPr lang="ru-RU" sz="1200" b="0" i="0" u="none" kern="1200" dirty="0" err="1"/>
            <a:t>звернень</a:t>
          </a:r>
          <a:r>
            <a:rPr lang="ru-RU" sz="1200" b="0" i="0" u="none" kern="1200" dirty="0"/>
            <a:t> та </a:t>
          </a:r>
          <a:r>
            <a:rPr lang="ru-RU" sz="1200" b="0" i="0" u="none" kern="1200" dirty="0" err="1"/>
            <a:t>створений</a:t>
          </a:r>
          <a:r>
            <a:rPr lang="ru-RU" sz="1200" b="0" i="0" u="none" kern="1200" dirty="0"/>
            <a:t> на </a:t>
          </a:r>
          <a:r>
            <a:rPr lang="ru-RU" sz="1200" b="0" i="0" u="none" kern="1200" dirty="0" err="1"/>
            <a:t>основі</a:t>
          </a:r>
          <a:r>
            <a:rPr lang="ru-RU" sz="1200" b="0" i="0" u="none" kern="1200" dirty="0"/>
            <a:t> </a:t>
          </a:r>
          <a:r>
            <a:rPr lang="ru-RU" sz="1200" b="0" i="0" u="none" kern="1200" dirty="0" err="1"/>
            <a:t>рекомендацій</a:t>
          </a:r>
          <a:r>
            <a:rPr lang="ru-RU" sz="1200" b="0" i="0" u="none" kern="1200" dirty="0"/>
            <a:t> </a:t>
          </a:r>
          <a:r>
            <a:rPr lang="ru-RU" sz="1200" b="0" i="0" u="none" kern="1200" dirty="0" err="1"/>
            <a:t>міжнародних</a:t>
          </a:r>
          <a:r>
            <a:rPr lang="ru-RU" sz="1200" b="0" i="0" u="none" kern="1200" dirty="0"/>
            <a:t> </a:t>
          </a:r>
          <a:r>
            <a:rPr lang="ru-RU" sz="1200" b="0" i="0" u="none" kern="1200" dirty="0" err="1"/>
            <a:t>партнерів</a:t>
          </a:r>
          <a:endParaRPr lang="en-US" sz="1200" kern="1200" dirty="0"/>
        </a:p>
      </dsp:txBody>
      <dsp:txXfrm>
        <a:off x="437796" y="917934"/>
        <a:ext cx="3872481" cy="943832"/>
      </dsp:txXfrm>
    </dsp:sp>
    <dsp:sp modelId="{656D1AFB-2DDE-4AEC-BB8C-29B5F6CE0B85}">
      <dsp:nvSpPr>
        <dsp:cNvPr id="0" name=""/>
        <dsp:cNvSpPr/>
      </dsp:nvSpPr>
      <dsp:spPr>
        <a:xfrm>
          <a:off x="810768" y="1953303"/>
          <a:ext cx="4876800" cy="8263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ru-RU" sz="1200" b="0" i="0" u="none" kern="1200" dirty="0" err="1"/>
            <a:t>Існує</a:t>
          </a:r>
          <a:r>
            <a:rPr lang="ru-RU" sz="1200" b="0" i="0" u="none" kern="1200" dirty="0"/>
            <a:t> </a:t>
          </a:r>
          <a:r>
            <a:rPr lang="ru-RU" sz="1200" b="0" i="0" u="none" kern="1200" dirty="0" err="1"/>
            <a:t>ефективна</a:t>
          </a:r>
          <a:r>
            <a:rPr lang="ru-RU" sz="1200" b="0" i="0" u="none" kern="1200" dirty="0"/>
            <a:t> </a:t>
          </a:r>
          <a:r>
            <a:rPr lang="ru-RU" sz="1200" b="0" i="0" u="none" kern="1200" dirty="0" err="1"/>
            <a:t>співпраця</a:t>
          </a:r>
          <a:r>
            <a:rPr lang="ru-RU" sz="1200" b="0" i="0" u="none" kern="1200" dirty="0"/>
            <a:t> з </a:t>
          </a:r>
          <a:r>
            <a:rPr lang="ru-RU" sz="1200" b="0" i="0" u="none" kern="1200" dirty="0" err="1"/>
            <a:t>ключовими</a:t>
          </a:r>
          <a:r>
            <a:rPr lang="ru-RU" sz="1200" b="0" i="0" u="none" kern="1200" dirty="0"/>
            <a:t> </a:t>
          </a:r>
          <a:r>
            <a:rPr lang="ru-RU" sz="1200" b="0" i="0" u="none" kern="1200" dirty="0" err="1"/>
            <a:t>антикорупційними</a:t>
          </a:r>
          <a:r>
            <a:rPr lang="ru-RU" sz="1200" b="0" i="0" u="none" kern="1200" dirty="0"/>
            <a:t> органами, такими як НАЗК, САП, НАБУ, ДБР та СБУ.</a:t>
          </a:r>
          <a:endParaRPr lang="en-US" sz="1200" kern="1200" dirty="0"/>
        </a:p>
      </dsp:txBody>
      <dsp:txXfrm>
        <a:off x="834972" y="1977507"/>
        <a:ext cx="3888897" cy="777989"/>
      </dsp:txXfrm>
    </dsp:sp>
    <dsp:sp modelId="{7332E7C1-4D13-4BE7-B7AC-4C6CB213004C}">
      <dsp:nvSpPr>
        <dsp:cNvPr id="0" name=""/>
        <dsp:cNvSpPr/>
      </dsp:nvSpPr>
      <dsp:spPr>
        <a:xfrm>
          <a:off x="1219200" y="2929955"/>
          <a:ext cx="4876800" cy="8263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ru-RU" sz="1200" b="0" i="0" u="none" kern="1200" dirty="0" err="1"/>
            <a:t>Водночас</a:t>
          </a:r>
          <a:r>
            <a:rPr lang="ru-RU" sz="1200" b="0" i="0" u="none" kern="1200" dirty="0"/>
            <a:t> </a:t>
          </a:r>
          <a:r>
            <a:rPr lang="ru-RU" sz="1200" b="0" i="0" u="none" kern="1200" dirty="0" err="1"/>
            <a:t>потенційно</a:t>
          </a:r>
          <a:r>
            <a:rPr lang="ru-RU" sz="1200" b="0" i="0" u="none" kern="1200" dirty="0"/>
            <a:t> </a:t>
          </a:r>
          <a:r>
            <a:rPr lang="ru-RU" sz="1200" b="0" i="0" u="none" kern="1200" dirty="0" err="1"/>
            <a:t>існує</a:t>
          </a:r>
          <a:r>
            <a:rPr lang="ru-RU" sz="1200" b="0" i="0" u="none" kern="1200" dirty="0"/>
            <a:t> </a:t>
          </a:r>
          <a:r>
            <a:rPr lang="ru-RU" sz="1200" b="0" i="0" u="none" kern="1200" dirty="0" err="1"/>
            <a:t>невизначеність</a:t>
          </a:r>
          <a:r>
            <a:rPr lang="ru-RU" sz="1200" b="0" i="0" u="none" kern="1200" dirty="0"/>
            <a:t> </a:t>
          </a:r>
          <a:r>
            <a:rPr lang="ru-RU" sz="1200" b="0" i="0" u="none" kern="1200" dirty="0" err="1"/>
            <a:t>щодо</a:t>
          </a:r>
          <a:r>
            <a:rPr lang="ru-RU" sz="1200" b="0" i="0" u="none" kern="1200" dirty="0"/>
            <a:t> ролей, </a:t>
          </a:r>
          <a:r>
            <a:rPr lang="ru-RU" sz="1200" b="0" i="0" u="none" kern="1200" dirty="0" err="1"/>
            <a:t>обов’язків</a:t>
          </a:r>
          <a:r>
            <a:rPr lang="ru-RU" sz="1200" b="0" i="0" u="none" kern="1200" dirty="0"/>
            <a:t> і </a:t>
          </a:r>
          <a:r>
            <a:rPr lang="ru-RU" sz="1200" b="0" i="0" u="none" kern="1200" dirty="0" err="1"/>
            <a:t>підзвітності</a:t>
          </a:r>
          <a:r>
            <a:rPr lang="ru-RU" sz="1200" b="0" i="0" u="none" kern="1200" dirty="0"/>
            <a:t> </a:t>
          </a:r>
          <a:r>
            <a:rPr lang="ru-RU" sz="1200" b="0" i="0" u="none" kern="1200" dirty="0" err="1"/>
            <a:t>внутрішніх</a:t>
          </a:r>
          <a:r>
            <a:rPr lang="ru-RU" sz="1200" b="0" i="0" u="none" kern="1200" dirty="0"/>
            <a:t> </a:t>
          </a:r>
          <a:r>
            <a:rPr lang="ru-RU" sz="1200" b="0" i="0" u="none" kern="1200" dirty="0" err="1"/>
            <a:t>контрольних</a:t>
          </a:r>
          <a:r>
            <a:rPr lang="ru-RU" sz="1200" b="0" i="0" u="none" kern="1200" dirty="0"/>
            <a:t> структур через </a:t>
          </a:r>
          <a:r>
            <a:rPr lang="ru-RU" sz="1200" b="0" i="0" u="none" kern="1200" dirty="0" err="1"/>
            <a:t>дублювання</a:t>
          </a:r>
          <a:r>
            <a:rPr lang="ru-RU" sz="1200" b="0" i="0" u="none" kern="1200" dirty="0"/>
            <a:t> </a:t>
          </a:r>
          <a:r>
            <a:rPr lang="ru-RU" sz="1200" b="0" i="0" u="none" kern="1200" dirty="0" err="1"/>
            <a:t>функцій</a:t>
          </a:r>
          <a:r>
            <a:rPr lang="ru-RU" sz="1200" b="0" i="0" u="none" kern="1200" dirty="0"/>
            <a:t> </a:t>
          </a:r>
          <a:r>
            <a:rPr lang="ru-RU" sz="1200" b="0" i="0" u="none" kern="1200" dirty="0" err="1"/>
            <a:t>підрозділу</a:t>
          </a:r>
          <a:r>
            <a:rPr lang="ru-RU" sz="1200" b="0" i="0" u="none" kern="1200" dirty="0"/>
            <a:t> </a:t>
          </a:r>
          <a:r>
            <a:rPr lang="ru-RU" sz="1200" b="0" i="0" u="none" kern="1200" dirty="0" err="1"/>
            <a:t>із</a:t>
          </a:r>
          <a:r>
            <a:rPr lang="ru-RU" sz="1200" b="0" i="0" u="none" kern="1200" dirty="0"/>
            <a:t> </a:t>
          </a:r>
          <a:r>
            <a:rPr lang="ru-RU" sz="1200" b="0" i="0" u="none" kern="1200" dirty="0" err="1"/>
            <a:t>запобігання</a:t>
          </a:r>
          <a:r>
            <a:rPr lang="ru-RU" sz="1200" b="0" i="0" u="none" kern="1200" dirty="0"/>
            <a:t> </a:t>
          </a:r>
          <a:r>
            <a:rPr lang="ru-RU" sz="1200" b="0" i="0" u="none" kern="1200" dirty="0" err="1"/>
            <a:t>корупції</a:t>
          </a:r>
          <a:r>
            <a:rPr lang="ru-RU" sz="1200" b="0" i="0" u="none" kern="1200" dirty="0"/>
            <a:t>.</a:t>
          </a:r>
          <a:endParaRPr lang="en-US" sz="1200" kern="1200" dirty="0"/>
        </a:p>
      </dsp:txBody>
      <dsp:txXfrm>
        <a:off x="1243404" y="2954159"/>
        <a:ext cx="3882801" cy="777989"/>
      </dsp:txXfrm>
    </dsp:sp>
    <dsp:sp modelId="{FE5DC3F2-EADE-4747-9C70-2415175C01BB}">
      <dsp:nvSpPr>
        <dsp:cNvPr id="0" name=""/>
        <dsp:cNvSpPr/>
      </dsp:nvSpPr>
      <dsp:spPr>
        <a:xfrm>
          <a:off x="4339641" y="632945"/>
          <a:ext cx="537158" cy="53715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460502" y="632945"/>
        <a:ext cx="295436" cy="404211"/>
      </dsp:txXfrm>
    </dsp:sp>
    <dsp:sp modelId="{A2E88CD1-0F9A-4CED-BA9B-F4EB5E1C5733}">
      <dsp:nvSpPr>
        <dsp:cNvPr id="0" name=""/>
        <dsp:cNvSpPr/>
      </dsp:nvSpPr>
      <dsp:spPr>
        <a:xfrm>
          <a:off x="4748073" y="1609597"/>
          <a:ext cx="537158" cy="53715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868934" y="1609597"/>
        <a:ext cx="295436" cy="404211"/>
      </dsp:txXfrm>
    </dsp:sp>
    <dsp:sp modelId="{FD19E139-BC3D-4330-9A4D-D9D8CB12AA61}">
      <dsp:nvSpPr>
        <dsp:cNvPr id="0" name=""/>
        <dsp:cNvSpPr/>
      </dsp:nvSpPr>
      <dsp:spPr>
        <a:xfrm>
          <a:off x="5150409" y="2586249"/>
          <a:ext cx="537158" cy="537158"/>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271270" y="2586249"/>
        <a:ext cx="295436" cy="404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4096F-4A22-4A54-A2F4-9BEF4AF7D19B}">
      <dsp:nvSpPr>
        <dsp:cNvPr id="0" name=""/>
        <dsp:cNvSpPr/>
      </dsp:nvSpPr>
      <dsp:spPr>
        <a:xfrm>
          <a:off x="597790" y="92458"/>
          <a:ext cx="1784009" cy="557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7615" tIns="38100" rIns="38100" bIns="38100" numCol="1" spcCol="1270" anchor="ctr" anchorCtr="0">
          <a:noAutofit/>
        </a:bodyPr>
        <a:lstStyle/>
        <a:p>
          <a:pPr marL="0" lvl="0" indent="0" algn="l" defTabSz="444500">
            <a:lnSpc>
              <a:spcPct val="90000"/>
            </a:lnSpc>
            <a:spcBef>
              <a:spcPct val="0"/>
            </a:spcBef>
            <a:spcAft>
              <a:spcPct val="35000"/>
            </a:spcAft>
            <a:buNone/>
          </a:pPr>
          <a:r>
            <a:rPr lang="uk-UA" sz="1000" kern="1200" dirty="0"/>
            <a:t>Більше представників приватного сектору жіночої статі</a:t>
          </a:r>
          <a:endParaRPr lang="en-US" sz="1000" kern="1200" dirty="0"/>
        </a:p>
      </dsp:txBody>
      <dsp:txXfrm>
        <a:off x="597790" y="92458"/>
        <a:ext cx="1784009" cy="557503"/>
      </dsp:txXfrm>
    </dsp:sp>
    <dsp:sp modelId="{9C301BF3-B0D0-4F10-8B92-DA31BB069FD9}">
      <dsp:nvSpPr>
        <dsp:cNvPr id="0" name=""/>
        <dsp:cNvSpPr/>
      </dsp:nvSpPr>
      <dsp:spPr>
        <a:xfrm>
          <a:off x="523457" y="11930"/>
          <a:ext cx="390252" cy="5853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1278E-BB43-42B9-8603-04682F3699B5}">
      <dsp:nvSpPr>
        <dsp:cNvPr id="0" name=""/>
        <dsp:cNvSpPr/>
      </dsp:nvSpPr>
      <dsp:spPr>
        <a:xfrm>
          <a:off x="597790" y="794292"/>
          <a:ext cx="1784009" cy="55750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77615" tIns="38100" rIns="38100" bIns="38100" numCol="1" spcCol="1270" anchor="ctr" anchorCtr="0">
          <a:noAutofit/>
        </a:bodyPr>
        <a:lstStyle/>
        <a:p>
          <a:pPr marL="0" lvl="0" indent="0" algn="l" defTabSz="444500">
            <a:lnSpc>
              <a:spcPct val="90000"/>
            </a:lnSpc>
            <a:spcBef>
              <a:spcPct val="0"/>
            </a:spcBef>
            <a:spcAft>
              <a:spcPct val="35000"/>
            </a:spcAft>
            <a:buNone/>
          </a:pPr>
          <a:r>
            <a:rPr lang="uk-UA" sz="1000" kern="1200" dirty="0"/>
            <a:t>Більше молодих представників приватного сектору</a:t>
          </a:r>
          <a:endParaRPr lang="en-US" sz="1000" kern="1200" dirty="0"/>
        </a:p>
      </dsp:txBody>
      <dsp:txXfrm>
        <a:off x="597790" y="794292"/>
        <a:ext cx="1784009" cy="557503"/>
      </dsp:txXfrm>
    </dsp:sp>
    <dsp:sp modelId="{7121EFE3-103D-47BA-97E7-BB2AB87C0748}">
      <dsp:nvSpPr>
        <dsp:cNvPr id="0" name=""/>
        <dsp:cNvSpPr/>
      </dsp:nvSpPr>
      <dsp:spPr>
        <a:xfrm>
          <a:off x="523457" y="713764"/>
          <a:ext cx="390252" cy="5853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BE80-004D-40C1-8679-74A96C6D2A67}">
      <dsp:nvSpPr>
        <dsp:cNvPr id="0" name=""/>
        <dsp:cNvSpPr/>
      </dsp:nvSpPr>
      <dsp:spPr>
        <a:xfrm>
          <a:off x="1895584" y="1009549"/>
          <a:ext cx="404606" cy="91440"/>
        </a:xfrm>
        <a:custGeom>
          <a:avLst/>
          <a:gdLst/>
          <a:ahLst/>
          <a:cxnLst/>
          <a:rect l="0" t="0" r="0" b="0"/>
          <a:pathLst>
            <a:path>
              <a:moveTo>
                <a:pt x="0" y="45720"/>
              </a:moveTo>
              <a:lnTo>
                <a:pt x="40460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87007" y="1053091"/>
        <a:ext cx="21760" cy="4356"/>
      </dsp:txXfrm>
    </dsp:sp>
    <dsp:sp modelId="{701E825A-49BB-4AE2-86E3-4619EC845B68}">
      <dsp:nvSpPr>
        <dsp:cNvPr id="0" name=""/>
        <dsp:cNvSpPr/>
      </dsp:nvSpPr>
      <dsp:spPr>
        <a:xfrm>
          <a:off x="5180" y="487608"/>
          <a:ext cx="1892204" cy="1135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1 </a:t>
          </a:r>
          <a:r>
            <a:rPr lang="ru-RU" sz="1100" b="0" i="0" u="none" kern="1200" dirty="0" err="1"/>
            <a:t>Чи</a:t>
          </a:r>
          <a:r>
            <a:rPr lang="ru-RU" sz="1100" b="0" i="0" u="none" kern="1200" dirty="0"/>
            <a:t> </a:t>
          </a:r>
          <a:r>
            <a:rPr lang="ru-RU" sz="1100" b="0" i="0" u="none" kern="1200" dirty="0" err="1"/>
            <a:t>отримують</a:t>
          </a:r>
          <a:r>
            <a:rPr lang="ru-RU" sz="1100" b="0" i="0" u="none" kern="1200" dirty="0"/>
            <a:t> </a:t>
          </a:r>
          <a:r>
            <a:rPr lang="ru-RU" sz="1100" b="0" i="0" u="none" kern="1200" dirty="0" err="1"/>
            <a:t>слідчі</a:t>
          </a:r>
          <a:r>
            <a:rPr lang="ru-RU" sz="1100" b="0" i="0" u="none" kern="1200" dirty="0"/>
            <a:t> </a:t>
          </a:r>
          <a:r>
            <a:rPr lang="ru-RU" sz="1100" b="0" i="0" u="none" kern="1200" dirty="0" err="1"/>
            <a:t>підготовку</a:t>
          </a:r>
          <a:r>
            <a:rPr lang="ru-RU" sz="1100" b="0" i="0" u="none" kern="1200" dirty="0"/>
            <a:t> з </a:t>
          </a:r>
          <a:r>
            <a:rPr lang="ru-RU" sz="1100" b="0" i="0" u="none" kern="1200" dirty="0" err="1"/>
            <a:t>технік</a:t>
          </a:r>
          <a:r>
            <a:rPr lang="ru-RU" sz="1100" b="0" i="0" u="none" kern="1200" dirty="0"/>
            <a:t> </a:t>
          </a:r>
          <a:r>
            <a:rPr lang="ru-RU" sz="1100" b="0" i="0" u="none" kern="1200" dirty="0" err="1"/>
            <a:t>проведення</a:t>
          </a:r>
          <a:r>
            <a:rPr lang="ru-RU" sz="1100" b="0" i="0" u="none" kern="1200" dirty="0"/>
            <a:t> </a:t>
          </a:r>
          <a:r>
            <a:rPr lang="ru-RU" sz="1100" b="0" i="0" u="none" kern="1200" dirty="0" err="1"/>
            <a:t>інтерв’ю</a:t>
          </a:r>
          <a:r>
            <a:rPr lang="ru-RU" sz="1100" b="0" i="0" u="none" kern="1200" dirty="0"/>
            <a:t> та </a:t>
          </a:r>
          <a:r>
            <a:rPr lang="ru-RU" sz="1100" b="0" i="0" u="none" kern="1200" dirty="0" err="1"/>
            <a:t>допитів</a:t>
          </a:r>
          <a:r>
            <a:rPr lang="ru-RU" sz="1100" b="0" i="0" u="none" kern="1200" dirty="0"/>
            <a:t>?</a:t>
          </a:r>
          <a:endParaRPr lang="en-US" sz="1100" kern="1200" dirty="0"/>
        </a:p>
      </dsp:txBody>
      <dsp:txXfrm>
        <a:off x="5180" y="487608"/>
        <a:ext cx="1892204" cy="1135322"/>
      </dsp:txXfrm>
    </dsp:sp>
    <dsp:sp modelId="{D6CA7F02-AB9F-478D-81E1-2163E23601C0}">
      <dsp:nvSpPr>
        <dsp:cNvPr id="0" name=""/>
        <dsp:cNvSpPr/>
      </dsp:nvSpPr>
      <dsp:spPr>
        <a:xfrm>
          <a:off x="4222995" y="1009549"/>
          <a:ext cx="404606" cy="91440"/>
        </a:xfrm>
        <a:custGeom>
          <a:avLst/>
          <a:gdLst/>
          <a:ahLst/>
          <a:cxnLst/>
          <a:rect l="0" t="0" r="0" b="0"/>
          <a:pathLst>
            <a:path>
              <a:moveTo>
                <a:pt x="0" y="45720"/>
              </a:moveTo>
              <a:lnTo>
                <a:pt x="40460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4418" y="1053091"/>
        <a:ext cx="21760" cy="4356"/>
      </dsp:txXfrm>
    </dsp:sp>
    <dsp:sp modelId="{2073763C-4F20-40D7-B187-BDD8E432C779}">
      <dsp:nvSpPr>
        <dsp:cNvPr id="0" name=""/>
        <dsp:cNvSpPr/>
      </dsp:nvSpPr>
      <dsp:spPr>
        <a:xfrm>
          <a:off x="2332591" y="487608"/>
          <a:ext cx="1892204" cy="1135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2 </a:t>
          </a:r>
          <a:r>
            <a:rPr lang="ru-RU" sz="1100" b="0" i="0" u="none" kern="1200" dirty="0" err="1"/>
            <a:t>Чи</a:t>
          </a:r>
          <a:r>
            <a:rPr lang="ru-RU" sz="1100" b="0" i="0" u="none" kern="1200" dirty="0"/>
            <a:t> </a:t>
          </a:r>
          <a:r>
            <a:rPr lang="ru-RU" sz="1100" b="0" i="0" u="none" kern="1200" dirty="0" err="1"/>
            <a:t>мають</a:t>
          </a:r>
          <a:r>
            <a:rPr lang="ru-RU" sz="1100" b="0" i="0" u="none" kern="1200" dirty="0"/>
            <a:t> </a:t>
          </a:r>
          <a:r>
            <a:rPr lang="ru-RU" sz="1100" b="0" i="0" u="none" kern="1200" dirty="0" err="1"/>
            <a:t>слідчі</a:t>
          </a:r>
          <a:r>
            <a:rPr lang="ru-RU" sz="1100" b="0" i="0" u="none" kern="1200" dirty="0"/>
            <a:t> </a:t>
          </a:r>
          <a:r>
            <a:rPr lang="ru-RU" sz="1100" b="0" i="0" u="none" kern="1200" dirty="0" err="1"/>
            <a:t>юридичні</a:t>
          </a:r>
          <a:r>
            <a:rPr lang="ru-RU" sz="1100" b="0" i="0" u="none" kern="1200" dirty="0"/>
            <a:t> </a:t>
          </a:r>
          <a:r>
            <a:rPr lang="ru-RU" sz="1100" b="0" i="0" u="none" kern="1200" dirty="0" err="1"/>
            <a:t>повноваження</a:t>
          </a:r>
          <a:r>
            <a:rPr lang="ru-RU" sz="1100" b="0" i="0" u="none" kern="1200" dirty="0"/>
            <a:t> для </a:t>
          </a:r>
          <a:r>
            <a:rPr lang="ru-RU" sz="1100" b="0" i="0" u="none" kern="1200" dirty="0" err="1"/>
            <a:t>проведення</a:t>
          </a:r>
          <a:r>
            <a:rPr lang="ru-RU" sz="1100" b="0" i="0" u="none" kern="1200" dirty="0"/>
            <a:t> </a:t>
          </a:r>
          <a:r>
            <a:rPr lang="ru-RU" sz="1100" b="0" i="0" u="none" kern="1200" dirty="0" err="1"/>
            <a:t>розслідувань</a:t>
          </a:r>
          <a:r>
            <a:rPr lang="ru-RU" sz="1100" b="0" i="0" u="none" kern="1200" dirty="0"/>
            <a:t>?</a:t>
          </a:r>
          <a:endParaRPr lang="en-US" sz="1100" kern="1200" dirty="0"/>
        </a:p>
      </dsp:txBody>
      <dsp:txXfrm>
        <a:off x="2332591" y="487608"/>
        <a:ext cx="1892204" cy="1135322"/>
      </dsp:txXfrm>
    </dsp:sp>
    <dsp:sp modelId="{ED81CAC9-D69B-48DE-B898-258984273DDD}">
      <dsp:nvSpPr>
        <dsp:cNvPr id="0" name=""/>
        <dsp:cNvSpPr/>
      </dsp:nvSpPr>
      <dsp:spPr>
        <a:xfrm>
          <a:off x="6550406" y="1009549"/>
          <a:ext cx="404606" cy="91440"/>
        </a:xfrm>
        <a:custGeom>
          <a:avLst/>
          <a:gdLst/>
          <a:ahLst/>
          <a:cxnLst/>
          <a:rect l="0" t="0" r="0" b="0"/>
          <a:pathLst>
            <a:path>
              <a:moveTo>
                <a:pt x="0" y="45720"/>
              </a:moveTo>
              <a:lnTo>
                <a:pt x="40460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41829" y="1053091"/>
        <a:ext cx="21760" cy="4356"/>
      </dsp:txXfrm>
    </dsp:sp>
    <dsp:sp modelId="{6D1B6606-1204-44FC-A2F8-5E11C326E71B}">
      <dsp:nvSpPr>
        <dsp:cNvPr id="0" name=""/>
        <dsp:cNvSpPr/>
      </dsp:nvSpPr>
      <dsp:spPr>
        <a:xfrm>
          <a:off x="4660002" y="487608"/>
          <a:ext cx="1892204" cy="1135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3 </a:t>
          </a:r>
          <a:r>
            <a:rPr lang="ru-RU" sz="1100" b="0" i="0" u="none" kern="1200" dirty="0" err="1"/>
            <a:t>Чи</a:t>
          </a:r>
          <a:r>
            <a:rPr lang="ru-RU" sz="1100" b="0" i="0" u="none" kern="1200" dirty="0"/>
            <a:t> </a:t>
          </a:r>
          <a:r>
            <a:rPr lang="ru-RU" sz="1100" b="0" i="0" u="none" kern="1200" dirty="0" err="1"/>
            <a:t>враховуються</a:t>
          </a:r>
          <a:r>
            <a:rPr lang="ru-RU" sz="1100" b="0" i="0" u="none" kern="1200" dirty="0"/>
            <a:t> </a:t>
          </a:r>
          <a:r>
            <a:rPr lang="ru-RU" sz="1100" b="0" i="0" u="none" kern="1200" dirty="0" err="1"/>
            <a:t>висновки</a:t>
          </a:r>
          <a:r>
            <a:rPr lang="ru-RU" sz="1100" b="0" i="0" u="none" kern="1200" dirty="0"/>
            <a:t> </a:t>
          </a:r>
          <a:r>
            <a:rPr lang="ru-RU" sz="1100" b="0" i="0" u="none" kern="1200" dirty="0" err="1"/>
            <a:t>розслідувань</a:t>
          </a:r>
          <a:r>
            <a:rPr lang="ru-RU" sz="1100" b="0" i="0" u="none" kern="1200" dirty="0"/>
            <a:t> у </a:t>
          </a:r>
          <a:r>
            <a:rPr lang="ru-RU" sz="1100" b="0" i="0" u="none" kern="1200" dirty="0" err="1"/>
            <a:t>стратегіях</a:t>
          </a:r>
          <a:r>
            <a:rPr lang="ru-RU" sz="1100" b="0" i="0" u="none" kern="1200" dirty="0"/>
            <a:t> </a:t>
          </a:r>
          <a:r>
            <a:rPr lang="ru-RU" sz="1100" b="0" i="0" u="none" kern="1200" dirty="0" err="1"/>
            <a:t>запобігання</a:t>
          </a:r>
          <a:r>
            <a:rPr lang="ru-RU" sz="1100" b="0" i="0" u="none" kern="1200" dirty="0"/>
            <a:t> та </a:t>
          </a:r>
          <a:r>
            <a:rPr lang="ru-RU" sz="1100" b="0" i="0" u="none" kern="1200" dirty="0" err="1"/>
            <a:t>навчання</a:t>
          </a:r>
          <a:r>
            <a:rPr lang="ru-RU" sz="1100" b="0" i="0" u="none" kern="1200" dirty="0"/>
            <a:t>?</a:t>
          </a:r>
          <a:endParaRPr lang="en-US" sz="1100" kern="1200" dirty="0"/>
        </a:p>
      </dsp:txBody>
      <dsp:txXfrm>
        <a:off x="4660002" y="487608"/>
        <a:ext cx="1892204" cy="1135322"/>
      </dsp:txXfrm>
    </dsp:sp>
    <dsp:sp modelId="{3876C675-41EA-4F3B-B7AA-6EDB7D5E84D0}">
      <dsp:nvSpPr>
        <dsp:cNvPr id="0" name=""/>
        <dsp:cNvSpPr/>
      </dsp:nvSpPr>
      <dsp:spPr>
        <a:xfrm>
          <a:off x="1035163" y="1621130"/>
          <a:ext cx="6898351" cy="606768"/>
        </a:xfrm>
        <a:custGeom>
          <a:avLst/>
          <a:gdLst/>
          <a:ahLst/>
          <a:cxnLst/>
          <a:rect l="0" t="0" r="0" b="0"/>
          <a:pathLst>
            <a:path>
              <a:moveTo>
                <a:pt x="6898351" y="0"/>
              </a:moveTo>
              <a:lnTo>
                <a:pt x="6898351" y="320484"/>
              </a:lnTo>
              <a:lnTo>
                <a:pt x="0" y="320484"/>
              </a:lnTo>
              <a:lnTo>
                <a:pt x="0" y="60676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1145" y="1922336"/>
        <a:ext cx="346386" cy="4356"/>
      </dsp:txXfrm>
    </dsp:sp>
    <dsp:sp modelId="{72B0D116-A6D3-4C8E-9E13-BBB2B780BD9F}">
      <dsp:nvSpPr>
        <dsp:cNvPr id="0" name=""/>
        <dsp:cNvSpPr/>
      </dsp:nvSpPr>
      <dsp:spPr>
        <a:xfrm>
          <a:off x="6987413" y="487608"/>
          <a:ext cx="1892204" cy="1135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4 </a:t>
          </a:r>
          <a:r>
            <a:rPr lang="ru-RU" sz="1100" b="0" i="0" u="none" kern="1200" dirty="0" err="1"/>
            <a:t>Якщо</a:t>
          </a:r>
          <a:r>
            <a:rPr lang="ru-RU" sz="1100" b="0" i="0" u="none" kern="1200" dirty="0"/>
            <a:t> </a:t>
          </a:r>
          <a:r>
            <a:rPr lang="ru-RU" sz="1100" b="0" i="0" u="none" kern="1200" dirty="0" err="1"/>
            <a:t>потрібні</a:t>
          </a:r>
          <a:r>
            <a:rPr lang="ru-RU" sz="1100" b="0" i="0" u="none" kern="1200" dirty="0"/>
            <a:t> </a:t>
          </a:r>
          <a:r>
            <a:rPr lang="ru-RU" sz="1100" b="0" i="0" u="none" kern="1200" dirty="0" err="1"/>
            <a:t>масштабні</a:t>
          </a:r>
          <a:r>
            <a:rPr lang="ru-RU" sz="1100" b="0" i="0" u="none" kern="1200" dirty="0"/>
            <a:t> </a:t>
          </a:r>
          <a:r>
            <a:rPr lang="ru-RU" sz="1100" b="0" i="0" u="none" kern="1200" dirty="0" err="1"/>
            <a:t>або</a:t>
          </a:r>
          <a:r>
            <a:rPr lang="ru-RU" sz="1100" b="0" i="0" u="none" kern="1200" dirty="0"/>
            <a:t> </a:t>
          </a:r>
          <a:r>
            <a:rPr lang="ru-RU" sz="1100" b="0" i="0" u="none" kern="1200" dirty="0" err="1"/>
            <a:t>складні</a:t>
          </a:r>
          <a:r>
            <a:rPr lang="ru-RU" sz="1100" b="0" i="0" u="none" kern="1200" dirty="0"/>
            <a:t> </a:t>
          </a:r>
          <a:r>
            <a:rPr lang="ru-RU" sz="1100" b="0" i="0" u="none" kern="1200" dirty="0" err="1"/>
            <a:t>розслідування</a:t>
          </a:r>
          <a:r>
            <a:rPr lang="ru-RU" sz="1100" b="0" i="0" u="none" kern="1200" dirty="0"/>
            <a:t>, </a:t>
          </a:r>
          <a:r>
            <a:rPr lang="ru-RU" sz="1100" b="0" i="0" u="none" kern="1200" dirty="0" err="1"/>
            <a:t>чи</a:t>
          </a:r>
          <a:r>
            <a:rPr lang="ru-RU" sz="1100" b="0" i="0" u="none" kern="1200" dirty="0"/>
            <a:t> </a:t>
          </a:r>
          <a:r>
            <a:rPr lang="ru-RU" sz="1100" b="0" i="0" u="none" kern="1200" dirty="0" err="1"/>
            <a:t>є</a:t>
          </a:r>
          <a:r>
            <a:rPr lang="ru-RU" sz="1100" b="0" i="0" u="none" kern="1200" dirty="0"/>
            <a:t> доступ до </a:t>
          </a:r>
          <a:r>
            <a:rPr lang="ru-RU" sz="1100" b="0" i="0" u="none" kern="1200" dirty="0" err="1"/>
            <a:t>незалежних</a:t>
          </a:r>
          <a:r>
            <a:rPr lang="ru-RU" sz="1100" b="0" i="0" u="none" kern="1200" dirty="0"/>
            <a:t> </a:t>
          </a:r>
          <a:r>
            <a:rPr lang="ru-RU" sz="1100" b="0" i="0" u="none" kern="1200" dirty="0" err="1"/>
            <a:t>антикорупційних</a:t>
          </a:r>
          <a:r>
            <a:rPr lang="ru-RU" sz="1100" b="0" i="0" u="none" kern="1200" dirty="0"/>
            <a:t> </a:t>
          </a:r>
          <a:r>
            <a:rPr lang="ru-RU" sz="1100" b="0" i="0" u="none" kern="1200" dirty="0" err="1"/>
            <a:t>чи</a:t>
          </a:r>
          <a:r>
            <a:rPr lang="ru-RU" sz="1100" b="0" i="0" u="none" kern="1200" dirty="0"/>
            <a:t> </a:t>
          </a:r>
          <a:r>
            <a:rPr lang="ru-RU" sz="1100" b="0" i="0" u="none" kern="1200" dirty="0" err="1"/>
            <a:t>слідчих</a:t>
          </a:r>
          <a:r>
            <a:rPr lang="ru-RU" sz="1100" b="0" i="0" u="none" kern="1200" dirty="0"/>
            <a:t> </a:t>
          </a:r>
          <a:r>
            <a:rPr lang="ru-RU" sz="1100" b="0" i="0" u="none" kern="1200" dirty="0" err="1"/>
            <a:t>органів</a:t>
          </a:r>
          <a:r>
            <a:rPr lang="ru-RU" sz="1100" b="0" i="0" u="none" kern="1200" dirty="0"/>
            <a:t>?</a:t>
          </a:r>
          <a:endParaRPr lang="en-US" sz="1100" kern="1200" dirty="0"/>
        </a:p>
      </dsp:txBody>
      <dsp:txXfrm>
        <a:off x="6987413" y="487608"/>
        <a:ext cx="1892204" cy="1135322"/>
      </dsp:txXfrm>
    </dsp:sp>
    <dsp:sp modelId="{59E995DD-874D-4D65-83C7-AE9892CE2063}">
      <dsp:nvSpPr>
        <dsp:cNvPr id="0" name=""/>
        <dsp:cNvSpPr/>
      </dsp:nvSpPr>
      <dsp:spPr>
        <a:xfrm>
          <a:off x="2063346" y="2782240"/>
          <a:ext cx="404606" cy="91440"/>
        </a:xfrm>
        <a:custGeom>
          <a:avLst/>
          <a:gdLst/>
          <a:ahLst/>
          <a:cxnLst/>
          <a:rect l="0" t="0" r="0" b="0"/>
          <a:pathLst>
            <a:path>
              <a:moveTo>
                <a:pt x="0" y="45720"/>
              </a:moveTo>
              <a:lnTo>
                <a:pt x="40460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54770" y="2825782"/>
        <a:ext cx="21760" cy="4356"/>
      </dsp:txXfrm>
    </dsp:sp>
    <dsp:sp modelId="{D5DC29C1-E991-411A-A691-944644CC84C8}">
      <dsp:nvSpPr>
        <dsp:cNvPr id="0" name=""/>
        <dsp:cNvSpPr/>
      </dsp:nvSpPr>
      <dsp:spPr>
        <a:xfrm>
          <a:off x="5180" y="2260298"/>
          <a:ext cx="2059966" cy="1135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5 </a:t>
          </a:r>
          <a:r>
            <a:rPr lang="ru-RU" sz="1100" b="0" i="0" u="none" kern="1200" dirty="0" err="1"/>
            <a:t>Чи</a:t>
          </a:r>
          <a:r>
            <a:rPr lang="ru-RU" sz="1100" b="0" i="0" u="none" kern="1200" dirty="0"/>
            <a:t> </a:t>
          </a:r>
          <a:r>
            <a:rPr lang="ru-RU" sz="1100" b="0" i="0" u="none" kern="1200" dirty="0" err="1"/>
            <a:t>проводяться</a:t>
          </a:r>
          <a:r>
            <a:rPr lang="ru-RU" sz="1100" b="0" i="0" u="none" kern="1200" dirty="0"/>
            <a:t> </a:t>
          </a:r>
          <a:r>
            <a:rPr lang="ru-RU" sz="1100" b="0" i="0" u="none" kern="1200" dirty="0" err="1"/>
            <a:t>розслідування</a:t>
          </a:r>
          <a:r>
            <a:rPr lang="ru-RU" sz="1100" b="0" i="0" u="none" kern="1200" dirty="0"/>
            <a:t> на </a:t>
          </a:r>
          <a:r>
            <a:rPr lang="ru-RU" sz="1100" b="0" i="0" u="none" kern="1200" dirty="0" err="1"/>
            <a:t>незалежній</a:t>
          </a:r>
          <a:r>
            <a:rPr lang="ru-RU" sz="1100" b="0" i="0" u="none" kern="1200" dirty="0"/>
            <a:t> </a:t>
          </a:r>
          <a:r>
            <a:rPr lang="ru-RU" sz="1100" b="0" i="0" u="none" kern="1200" dirty="0" err="1"/>
            <a:t>основі</a:t>
          </a:r>
          <a:r>
            <a:rPr lang="ru-RU" sz="1100" b="0" i="0" u="none" kern="1200" dirty="0"/>
            <a:t>, без </a:t>
          </a:r>
          <a:r>
            <a:rPr lang="ru-RU" sz="1100" b="0" i="0" u="none" kern="1200" dirty="0" err="1"/>
            <a:t>взаємного</a:t>
          </a:r>
          <a:r>
            <a:rPr lang="ru-RU" sz="1100" b="0" i="0" u="none" kern="1200" dirty="0"/>
            <a:t> </a:t>
          </a:r>
          <a:r>
            <a:rPr lang="ru-RU" sz="1100" b="0" i="0" u="none" kern="1200" dirty="0" err="1"/>
            <a:t>впливу</a:t>
          </a:r>
          <a:r>
            <a:rPr lang="ru-RU" sz="1100" b="0" i="0" u="none" kern="1200" dirty="0"/>
            <a:t> </a:t>
          </a:r>
          <a:r>
            <a:rPr lang="ru-RU" sz="1100" b="0" i="0" u="none" kern="1200" dirty="0" err="1"/>
            <a:t>між</a:t>
          </a:r>
          <a:r>
            <a:rPr lang="ru-RU" sz="1100" b="0" i="0" u="none" kern="1200" dirty="0"/>
            <a:t> </a:t>
          </a:r>
          <a:r>
            <a:rPr lang="ru-RU" sz="1100" b="0" i="0" u="none" kern="1200" dirty="0" err="1"/>
            <a:t>слідчими</a:t>
          </a:r>
          <a:r>
            <a:rPr lang="ru-RU" sz="1100" b="0" i="0" u="none" kern="1200" dirty="0"/>
            <a:t> та </a:t>
          </a:r>
          <a:r>
            <a:rPr lang="ru-RU" sz="1100" b="0" i="0" u="none" kern="1200" dirty="0" err="1"/>
            <a:t>працівниками</a:t>
          </a:r>
          <a:r>
            <a:rPr lang="ru-RU" sz="1100" b="0" i="0" u="none" kern="1200" dirty="0"/>
            <a:t>?</a:t>
          </a:r>
          <a:endParaRPr lang="en-US" sz="1100" kern="1200" dirty="0"/>
        </a:p>
      </dsp:txBody>
      <dsp:txXfrm>
        <a:off x="5180" y="2260298"/>
        <a:ext cx="2059966" cy="1135322"/>
      </dsp:txXfrm>
    </dsp:sp>
    <dsp:sp modelId="{4DA54C02-3FA6-4CA8-B04C-2A092840D924}">
      <dsp:nvSpPr>
        <dsp:cNvPr id="0" name=""/>
        <dsp:cNvSpPr/>
      </dsp:nvSpPr>
      <dsp:spPr>
        <a:xfrm>
          <a:off x="4390757" y="2782240"/>
          <a:ext cx="404606" cy="91440"/>
        </a:xfrm>
        <a:custGeom>
          <a:avLst/>
          <a:gdLst/>
          <a:ahLst/>
          <a:cxnLst/>
          <a:rect l="0" t="0" r="0" b="0"/>
          <a:pathLst>
            <a:path>
              <a:moveTo>
                <a:pt x="0" y="45720"/>
              </a:moveTo>
              <a:lnTo>
                <a:pt x="40460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4582181" y="2825782"/>
        <a:ext cx="21760" cy="4356"/>
      </dsp:txXfrm>
    </dsp:sp>
    <dsp:sp modelId="{90B73754-69FB-4402-ADEE-727DFDF76614}">
      <dsp:nvSpPr>
        <dsp:cNvPr id="0" name=""/>
        <dsp:cNvSpPr/>
      </dsp:nvSpPr>
      <dsp:spPr>
        <a:xfrm>
          <a:off x="2500353" y="2260298"/>
          <a:ext cx="1892204" cy="1135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6 </a:t>
          </a:r>
          <a:r>
            <a:rPr lang="ru-RU" sz="1100" b="0" i="0" u="none" kern="1200" dirty="0" err="1"/>
            <a:t>Чи</a:t>
          </a:r>
          <a:r>
            <a:rPr lang="ru-RU" sz="1100" b="0" i="0" u="none" kern="1200" dirty="0"/>
            <a:t> </a:t>
          </a:r>
          <a:r>
            <a:rPr lang="ru-RU" sz="1100" b="0" i="0" u="none" kern="1200" dirty="0" err="1"/>
            <a:t>зберігається</a:t>
          </a:r>
          <a:r>
            <a:rPr lang="ru-RU" sz="1100" b="0" i="0" u="none" kern="1200" dirty="0"/>
            <a:t> </a:t>
          </a:r>
          <a:r>
            <a:rPr lang="ru-RU" sz="1100" b="0" i="0" u="none" kern="1200" dirty="0" err="1"/>
            <a:t>процедурна</a:t>
          </a:r>
          <a:r>
            <a:rPr lang="ru-RU" sz="1100" b="0" i="0" u="none" kern="1200" dirty="0"/>
            <a:t> </a:t>
          </a:r>
          <a:r>
            <a:rPr lang="ru-RU" sz="1100" b="0" i="0" u="none" kern="1200" dirty="0" err="1"/>
            <a:t>справедливість</a:t>
          </a:r>
          <a:r>
            <a:rPr lang="ru-RU" sz="1100" b="0" i="0" u="none" kern="1200" dirty="0"/>
            <a:t> на </a:t>
          </a:r>
          <a:r>
            <a:rPr lang="ru-RU" sz="1100" b="0" i="0" u="none" kern="1200" dirty="0" err="1"/>
            <a:t>всіх</a:t>
          </a:r>
          <a:r>
            <a:rPr lang="ru-RU" sz="1100" b="0" i="0" u="none" kern="1200" dirty="0"/>
            <a:t> </a:t>
          </a:r>
          <a:r>
            <a:rPr lang="ru-RU" sz="1100" b="0" i="0" u="none" kern="1200" dirty="0" err="1"/>
            <a:t>етапах</a:t>
          </a:r>
          <a:r>
            <a:rPr lang="ru-RU" sz="1100" b="0" i="0" u="none" kern="1200" dirty="0"/>
            <a:t> </a:t>
          </a:r>
          <a:r>
            <a:rPr lang="ru-RU" sz="1100" b="0" i="0" u="none" kern="1200" dirty="0" err="1"/>
            <a:t>розслідування</a:t>
          </a:r>
          <a:r>
            <a:rPr lang="ru-RU" sz="1100" b="0" i="0" u="none" kern="1200" dirty="0"/>
            <a:t>?</a:t>
          </a:r>
          <a:endParaRPr lang="en-US" sz="1100" kern="1200" dirty="0"/>
        </a:p>
      </dsp:txBody>
      <dsp:txXfrm>
        <a:off x="2500353" y="2260298"/>
        <a:ext cx="1892204" cy="1135322"/>
      </dsp:txXfrm>
    </dsp:sp>
    <dsp:sp modelId="{A4851EE8-CA51-496F-9556-658ADA485FD8}">
      <dsp:nvSpPr>
        <dsp:cNvPr id="0" name=""/>
        <dsp:cNvSpPr/>
      </dsp:nvSpPr>
      <dsp:spPr>
        <a:xfrm>
          <a:off x="6718168" y="2782240"/>
          <a:ext cx="404606" cy="91440"/>
        </a:xfrm>
        <a:custGeom>
          <a:avLst/>
          <a:gdLst/>
          <a:ahLst/>
          <a:cxnLst/>
          <a:rect l="0" t="0" r="0" b="0"/>
          <a:pathLst>
            <a:path>
              <a:moveTo>
                <a:pt x="0" y="45720"/>
              </a:moveTo>
              <a:lnTo>
                <a:pt x="40460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90000"/>
            </a:lnSpc>
            <a:spcBef>
              <a:spcPct val="0"/>
            </a:spcBef>
            <a:spcAft>
              <a:spcPct val="35000"/>
            </a:spcAft>
            <a:buNone/>
          </a:pPr>
          <a:endParaRPr lang="en-US" sz="300" kern="1200"/>
        </a:p>
      </dsp:txBody>
      <dsp:txXfrm>
        <a:off x="6909592" y="2825782"/>
        <a:ext cx="21760" cy="4356"/>
      </dsp:txXfrm>
    </dsp:sp>
    <dsp:sp modelId="{0AE23001-1582-4847-BA19-C842AD36EEDA}">
      <dsp:nvSpPr>
        <dsp:cNvPr id="0" name=""/>
        <dsp:cNvSpPr/>
      </dsp:nvSpPr>
      <dsp:spPr>
        <a:xfrm>
          <a:off x="4827764" y="2260298"/>
          <a:ext cx="1892204" cy="11353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7 </a:t>
          </a:r>
          <a:r>
            <a:rPr lang="ru-RU" sz="1100" b="0" i="0" u="none" kern="1200" dirty="0" err="1"/>
            <a:t>Чи</a:t>
          </a:r>
          <a:r>
            <a:rPr lang="ru-RU" sz="1100" b="0" i="0" u="none" kern="1200" dirty="0"/>
            <a:t> </a:t>
          </a:r>
          <a:r>
            <a:rPr lang="ru-RU" sz="1100" b="0" i="0" u="none" kern="1200" dirty="0" err="1"/>
            <a:t>передбачена</a:t>
          </a:r>
          <a:r>
            <a:rPr lang="ru-RU" sz="1100" b="0" i="0" u="none" kern="1200" dirty="0"/>
            <a:t> </a:t>
          </a:r>
          <a:r>
            <a:rPr lang="ru-RU" sz="1100" b="0" i="0" u="none" kern="1200" dirty="0" err="1"/>
            <a:t>формалізована</a:t>
          </a:r>
          <a:r>
            <a:rPr lang="ru-RU" sz="1100" b="0" i="0" u="none" kern="1200" dirty="0"/>
            <a:t> </a:t>
          </a:r>
          <a:r>
            <a:rPr lang="ru-RU" sz="1100" b="0" i="0" u="none" kern="1200" dirty="0" err="1"/>
            <a:t>дисциплінарна</a:t>
          </a:r>
          <a:r>
            <a:rPr lang="ru-RU" sz="1100" b="0" i="0" u="none" kern="1200" dirty="0"/>
            <a:t> процедура для </a:t>
          </a:r>
          <a:r>
            <a:rPr lang="ru-RU" sz="1100" b="0" i="0" u="none" kern="1200" dirty="0" err="1"/>
            <a:t>вжиття</a:t>
          </a:r>
          <a:r>
            <a:rPr lang="ru-RU" sz="1100" b="0" i="0" u="none" kern="1200" dirty="0"/>
            <a:t> </a:t>
          </a:r>
          <a:r>
            <a:rPr lang="ru-RU" sz="1100" b="0" i="0" u="none" kern="1200" dirty="0" err="1"/>
            <a:t>заходів</a:t>
          </a:r>
          <a:r>
            <a:rPr lang="ru-RU" sz="1100" b="0" i="0" u="none" kern="1200" dirty="0"/>
            <a:t> за </a:t>
          </a:r>
          <a:r>
            <a:rPr lang="ru-RU" sz="1100" b="0" i="0" u="none" kern="1200" dirty="0" err="1"/>
            <a:t>підсумками</a:t>
          </a:r>
          <a:r>
            <a:rPr lang="ru-RU" sz="1100" b="0" i="0" u="none" kern="1200" dirty="0"/>
            <a:t> </a:t>
          </a:r>
          <a:r>
            <a:rPr lang="ru-RU" sz="1100" b="0" i="0" u="none" kern="1200" dirty="0" err="1"/>
            <a:t>розслідування</a:t>
          </a:r>
          <a:r>
            <a:rPr lang="ru-RU" sz="1100" b="0" i="0" u="none" kern="1200" dirty="0"/>
            <a:t>?</a:t>
          </a:r>
          <a:endParaRPr lang="en-US" sz="1100" kern="1200" dirty="0"/>
        </a:p>
      </dsp:txBody>
      <dsp:txXfrm>
        <a:off x="4827764" y="2260298"/>
        <a:ext cx="1892204" cy="1135322"/>
      </dsp:txXfrm>
    </dsp:sp>
    <dsp:sp modelId="{5DC5250D-47B7-46FB-B54F-F0F5B21486FB}">
      <dsp:nvSpPr>
        <dsp:cNvPr id="0" name=""/>
        <dsp:cNvSpPr/>
      </dsp:nvSpPr>
      <dsp:spPr>
        <a:xfrm>
          <a:off x="7155175" y="2058137"/>
          <a:ext cx="1892204" cy="1539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8 </a:t>
          </a:r>
          <a:r>
            <a:rPr lang="ru-RU" sz="1100" b="0" i="0" u="none" kern="1200" dirty="0" err="1"/>
            <a:t>Чи</a:t>
          </a:r>
          <a:r>
            <a:rPr lang="ru-RU" sz="1100" b="0" i="0" u="none" kern="1200" dirty="0"/>
            <a:t> </a:t>
          </a:r>
          <a:r>
            <a:rPr lang="ru-RU" sz="1100" b="0" i="0" u="none" kern="1200" dirty="0" err="1"/>
            <a:t>аналізуються</a:t>
          </a:r>
          <a:r>
            <a:rPr lang="ru-RU" sz="1100" b="0" i="0" u="none" kern="1200" dirty="0"/>
            <a:t> </a:t>
          </a:r>
          <a:r>
            <a:rPr lang="ru-RU" sz="1100" b="0" i="0" u="none" kern="1200" dirty="0" err="1"/>
            <a:t>дані</a:t>
          </a:r>
          <a:r>
            <a:rPr lang="ru-RU" sz="1100" b="0" i="0" u="none" kern="1200" dirty="0"/>
            <a:t> </a:t>
          </a:r>
          <a:r>
            <a:rPr lang="ru-RU" sz="1100" b="0" i="0" u="none" kern="1200" dirty="0" err="1"/>
            <a:t>розслідувань</a:t>
          </a:r>
          <a:r>
            <a:rPr lang="ru-RU" sz="1100" b="0" i="0" u="none" kern="1200" dirty="0"/>
            <a:t> для </a:t>
          </a:r>
          <a:r>
            <a:rPr lang="ru-RU" sz="1100" b="0" i="0" u="none" kern="1200" dirty="0" err="1"/>
            <a:t>виявлення</a:t>
          </a:r>
          <a:r>
            <a:rPr lang="ru-RU" sz="1100" b="0" i="0" u="none" kern="1200" dirty="0"/>
            <a:t> </a:t>
          </a:r>
          <a:r>
            <a:rPr lang="ru-RU" sz="1100" b="0" i="0" u="none" kern="1200" dirty="0" err="1"/>
            <a:t>тенденцій</a:t>
          </a:r>
          <a:r>
            <a:rPr lang="ru-RU" sz="1100" b="0" i="0" u="none" kern="1200" dirty="0"/>
            <a:t>, </a:t>
          </a:r>
          <a:r>
            <a:rPr lang="ru-RU" sz="1100" b="0" i="0" u="none" kern="1200" dirty="0" err="1"/>
            <a:t>вразливостей</a:t>
          </a:r>
          <a:r>
            <a:rPr lang="ru-RU" sz="1100" b="0" i="0" u="none" kern="1200" dirty="0"/>
            <a:t> та </a:t>
          </a:r>
          <a:r>
            <a:rPr lang="ru-RU" sz="1100" b="0" i="0" u="none" kern="1200" dirty="0" err="1"/>
            <a:t>можливостей</a:t>
          </a:r>
          <a:r>
            <a:rPr lang="ru-RU" sz="1100" b="0" i="0" u="none" kern="1200" dirty="0"/>
            <a:t> для </a:t>
          </a:r>
          <a:r>
            <a:rPr lang="ru-RU" sz="1100" b="0" i="0" u="none" kern="1200" dirty="0" err="1"/>
            <a:t>покращення</a:t>
          </a:r>
          <a:r>
            <a:rPr lang="ru-RU" sz="1100" b="0" i="0" u="none" kern="1200" dirty="0"/>
            <a:t>? (</a:t>
          </a:r>
          <a:r>
            <a:rPr lang="ru-RU" sz="1100" b="0" i="0" u="none" kern="1200" dirty="0" err="1"/>
            <a:t>наприклад</a:t>
          </a:r>
          <a:r>
            <a:rPr lang="ru-RU" sz="1100" b="0" i="0" u="none" kern="1200" dirty="0"/>
            <a:t>, для </a:t>
          </a:r>
          <a:r>
            <a:rPr lang="ru-RU" sz="1100" b="0" i="0" u="none" kern="1200" dirty="0" err="1"/>
            <a:t>періодичних</a:t>
          </a:r>
          <a:r>
            <a:rPr lang="ru-RU" sz="1100" b="0" i="0" u="none" kern="1200" dirty="0"/>
            <a:t> </a:t>
          </a:r>
          <a:r>
            <a:rPr lang="ru-RU" sz="1100" b="0" i="0" u="none" kern="1200" dirty="0" err="1"/>
            <a:t>звітів</a:t>
          </a:r>
          <a:r>
            <a:rPr lang="ru-RU" sz="1100" b="0" i="0" u="none" kern="1200" dirty="0"/>
            <a:t> про </a:t>
          </a:r>
          <a:r>
            <a:rPr lang="ru-RU" sz="1100" b="0" i="0" u="none" kern="1200" dirty="0" err="1"/>
            <a:t>результати</a:t>
          </a:r>
          <a:r>
            <a:rPr lang="ru-RU" sz="1100" b="0" i="0" u="none" kern="1200" dirty="0"/>
            <a:t> </a:t>
          </a:r>
          <a:r>
            <a:rPr lang="ru-RU" sz="1100" b="0" i="0" u="none" kern="1200" dirty="0" err="1"/>
            <a:t>розслідувань</a:t>
          </a:r>
          <a:r>
            <a:rPr lang="ru-RU" sz="1100" b="0" i="0" u="none" kern="1200" dirty="0"/>
            <a:t>, </a:t>
          </a:r>
          <a:r>
            <a:rPr lang="ru-RU" sz="1100" b="0" i="0" u="none" kern="1200" dirty="0" err="1"/>
            <a:t>аудитів</a:t>
          </a:r>
          <a:r>
            <a:rPr lang="ru-RU" sz="1100" b="0" i="0" u="none" kern="1200" dirty="0"/>
            <a:t>, </a:t>
          </a:r>
          <a:r>
            <a:rPr lang="ru-RU" sz="1100" b="0" i="0" u="none" kern="1200" dirty="0" err="1"/>
            <a:t>трендів</a:t>
          </a:r>
          <a:r>
            <a:rPr lang="ru-RU" sz="1100" b="0" i="0" u="none" kern="1200" dirty="0"/>
            <a:t> </a:t>
          </a:r>
          <a:r>
            <a:rPr lang="ru-RU" sz="1100" b="0" i="0" u="none" kern="1200" dirty="0" err="1"/>
            <a:t>тощо</a:t>
          </a:r>
          <a:r>
            <a:rPr lang="ru-RU" sz="1100" b="0" i="0" u="none" kern="1200" dirty="0"/>
            <a:t>)</a:t>
          </a:r>
          <a:endParaRPr lang="en-US" sz="1100" kern="1200" dirty="0"/>
        </a:p>
      </dsp:txBody>
      <dsp:txXfrm>
        <a:off x="7155175" y="2058137"/>
        <a:ext cx="1892204" cy="153964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BE80-004D-40C1-8679-74A96C6D2A67}">
      <dsp:nvSpPr>
        <dsp:cNvPr id="0" name=""/>
        <dsp:cNvSpPr/>
      </dsp:nvSpPr>
      <dsp:spPr>
        <a:xfrm>
          <a:off x="2303146" y="662285"/>
          <a:ext cx="499343" cy="91440"/>
        </a:xfrm>
        <a:custGeom>
          <a:avLst/>
          <a:gdLst/>
          <a:ahLst/>
          <a:cxnLst/>
          <a:rect l="0" t="0" r="0" b="0"/>
          <a:pathLst>
            <a:path>
              <a:moveTo>
                <a:pt x="0" y="45720"/>
              </a:moveTo>
              <a:lnTo>
                <a:pt x="49934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9569" y="705356"/>
        <a:ext cx="26497" cy="5299"/>
      </dsp:txXfrm>
    </dsp:sp>
    <dsp:sp modelId="{701E825A-49BB-4AE2-86E3-4619EC845B68}">
      <dsp:nvSpPr>
        <dsp:cNvPr id="0" name=""/>
        <dsp:cNvSpPr/>
      </dsp:nvSpPr>
      <dsp:spPr>
        <a:xfrm>
          <a:off x="844" y="16775"/>
          <a:ext cx="2304101" cy="1382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1 </a:t>
          </a:r>
          <a:r>
            <a:rPr lang="ru-RU" sz="1100" b="0" i="0" u="none" kern="1200" dirty="0" err="1"/>
            <a:t>Чи</a:t>
          </a:r>
          <a:r>
            <a:rPr lang="ru-RU" sz="1100" b="0" i="0" u="none" kern="1200" dirty="0"/>
            <a:t> </a:t>
          </a:r>
          <a:r>
            <a:rPr lang="ru-RU" sz="1100" b="0" i="0" u="none" kern="1200" dirty="0" err="1"/>
            <a:t>існує</a:t>
          </a:r>
          <a:r>
            <a:rPr lang="ru-RU" sz="1100" b="0" i="0" u="none" kern="1200" dirty="0"/>
            <a:t> у вас нормативно-</a:t>
          </a:r>
          <a:r>
            <a:rPr lang="ru-RU" sz="1100" b="0" i="0" u="none" kern="1200" dirty="0" err="1"/>
            <a:t>правові</a:t>
          </a:r>
          <a:r>
            <a:rPr lang="ru-RU" sz="1100" b="0" i="0" u="none" kern="1200" dirty="0"/>
            <a:t> </a:t>
          </a:r>
          <a:r>
            <a:rPr lang="ru-RU" sz="1100" b="0" i="0" u="none" kern="1200" dirty="0" err="1"/>
            <a:t>акти</a:t>
          </a:r>
          <a:r>
            <a:rPr lang="ru-RU" sz="1100" b="0" i="0" u="none" kern="1200" dirty="0"/>
            <a:t>, </a:t>
          </a:r>
          <a:r>
            <a:rPr lang="ru-RU" sz="1100" b="0" i="0" u="none" kern="1200" dirty="0" err="1"/>
            <a:t>політики</a:t>
          </a:r>
          <a:r>
            <a:rPr lang="ru-RU" sz="1100" b="0" i="0" u="none" kern="1200" dirty="0"/>
            <a:t> та </a:t>
          </a:r>
          <a:r>
            <a:rPr lang="ru-RU" sz="1100" b="0" i="0" u="none" kern="1200" dirty="0" err="1"/>
            <a:t>процедурні</a:t>
          </a:r>
          <a:r>
            <a:rPr lang="ru-RU" sz="1100" b="0" i="0" u="none" kern="1200" dirty="0"/>
            <a:t> </a:t>
          </a:r>
          <a:r>
            <a:rPr lang="ru-RU" sz="1100" b="0" i="0" u="none" kern="1200" dirty="0" err="1"/>
            <a:t>документи</a:t>
          </a:r>
          <a:r>
            <a:rPr lang="ru-RU" sz="1100" b="0" i="0" u="none" kern="1200" dirty="0"/>
            <a:t>, </a:t>
          </a:r>
          <a:r>
            <a:rPr lang="ru-RU" sz="1100" b="0" i="0" u="none" kern="1200" dirty="0" err="1"/>
            <a:t>що</a:t>
          </a:r>
          <a:r>
            <a:rPr lang="ru-RU" sz="1100" b="0" i="0" u="none" kern="1200" dirty="0"/>
            <a:t> </a:t>
          </a:r>
          <a:r>
            <a:rPr lang="ru-RU" sz="1100" b="0" i="0" u="none" kern="1200" dirty="0" err="1"/>
            <a:t>сприяють</a:t>
          </a:r>
          <a:r>
            <a:rPr lang="ru-RU" sz="1100" b="0" i="0" u="none" kern="1200" dirty="0"/>
            <a:t> </a:t>
          </a:r>
          <a:r>
            <a:rPr lang="ru-RU" sz="1100" b="0" i="0" u="none" kern="1200" dirty="0" err="1"/>
            <a:t>повідомленню</a:t>
          </a:r>
          <a:r>
            <a:rPr lang="ru-RU" sz="1100" b="0" i="0" u="none" kern="1200" dirty="0"/>
            <a:t> про </a:t>
          </a:r>
          <a:r>
            <a:rPr lang="ru-RU" sz="1100" b="0" i="0" u="none" kern="1200" dirty="0" err="1"/>
            <a:t>правопорушення</a:t>
          </a:r>
          <a:r>
            <a:rPr lang="ru-RU" sz="1100" b="0" i="0" u="none" kern="1200" dirty="0"/>
            <a:t>? </a:t>
          </a:r>
          <a:r>
            <a:rPr lang="ru-RU" sz="1100" b="0" i="0" u="none" kern="1200" dirty="0" err="1"/>
            <a:t>Якщо</a:t>
          </a:r>
          <a:r>
            <a:rPr lang="ru-RU" sz="1100" b="0" i="0" u="none" kern="1200" dirty="0"/>
            <a:t> так — </a:t>
          </a:r>
          <a:r>
            <a:rPr lang="ru-RU" sz="1100" b="0" i="0" u="none" kern="1200" dirty="0" err="1"/>
            <a:t>чи</a:t>
          </a:r>
          <a:r>
            <a:rPr lang="ru-RU" sz="1100" b="0" i="0" u="none" kern="1200" dirty="0"/>
            <a:t> </a:t>
          </a:r>
          <a:r>
            <a:rPr lang="ru-RU" sz="1100" b="0" i="0" u="none" kern="1200" dirty="0" err="1"/>
            <a:t>дозволяє</a:t>
          </a:r>
          <a:r>
            <a:rPr lang="ru-RU" sz="1100" b="0" i="0" u="none" kern="1200" dirty="0"/>
            <a:t> </a:t>
          </a:r>
          <a:r>
            <a:rPr lang="ru-RU" sz="1100" b="0" i="0" u="none" kern="1200" dirty="0" err="1"/>
            <a:t>законодавство</a:t>
          </a:r>
          <a:r>
            <a:rPr lang="ru-RU" sz="1100" b="0" i="0" u="none" kern="1200" dirty="0"/>
            <a:t> </a:t>
          </a:r>
          <a:r>
            <a:rPr lang="ru-RU" sz="1100" b="0" i="0" u="none" kern="1200" dirty="0" err="1"/>
            <a:t>анонімне</a:t>
          </a:r>
          <a:r>
            <a:rPr lang="ru-RU" sz="1100" b="0" i="0" u="none" kern="1200" dirty="0"/>
            <a:t> </a:t>
          </a:r>
          <a:r>
            <a:rPr lang="ru-RU" sz="1100" b="0" i="0" u="none" kern="1200" dirty="0" err="1"/>
            <a:t>повідомлення</a:t>
          </a:r>
          <a:r>
            <a:rPr lang="ru-RU" sz="1100" b="0" i="0" u="none" kern="1200" dirty="0"/>
            <a:t> про </a:t>
          </a:r>
          <a:r>
            <a:rPr lang="ru-RU" sz="1100" b="0" i="0" u="none" kern="1200" dirty="0" err="1"/>
            <a:t>правопорушення</a:t>
          </a:r>
          <a:r>
            <a:rPr lang="ru-RU" sz="1100" b="0" i="0" u="none" kern="1200" dirty="0"/>
            <a:t>?</a:t>
          </a:r>
          <a:endParaRPr lang="en-US" sz="1100" kern="1200" dirty="0"/>
        </a:p>
      </dsp:txBody>
      <dsp:txXfrm>
        <a:off x="844" y="16775"/>
        <a:ext cx="2304101" cy="1382461"/>
      </dsp:txXfrm>
    </dsp:sp>
    <dsp:sp modelId="{D6CA7F02-AB9F-478D-81E1-2163E23601C0}">
      <dsp:nvSpPr>
        <dsp:cNvPr id="0" name=""/>
        <dsp:cNvSpPr/>
      </dsp:nvSpPr>
      <dsp:spPr>
        <a:xfrm>
          <a:off x="5137192" y="662285"/>
          <a:ext cx="499343" cy="91440"/>
        </a:xfrm>
        <a:custGeom>
          <a:avLst/>
          <a:gdLst/>
          <a:ahLst/>
          <a:cxnLst/>
          <a:rect l="0" t="0" r="0" b="0"/>
          <a:pathLst>
            <a:path>
              <a:moveTo>
                <a:pt x="0" y="45720"/>
              </a:moveTo>
              <a:lnTo>
                <a:pt x="49934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73615" y="705356"/>
        <a:ext cx="26497" cy="5299"/>
      </dsp:txXfrm>
    </dsp:sp>
    <dsp:sp modelId="{2073763C-4F20-40D7-B187-BDD8E432C779}">
      <dsp:nvSpPr>
        <dsp:cNvPr id="0" name=""/>
        <dsp:cNvSpPr/>
      </dsp:nvSpPr>
      <dsp:spPr>
        <a:xfrm>
          <a:off x="2834890" y="16775"/>
          <a:ext cx="2304101" cy="1382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2 </a:t>
          </a:r>
          <a:r>
            <a:rPr lang="ru-RU" sz="1100" b="0" i="0" u="none" kern="1200" dirty="0" err="1"/>
            <a:t>Чи</a:t>
          </a:r>
          <a:r>
            <a:rPr lang="ru-RU" sz="1100" b="0" i="0" u="none" kern="1200" dirty="0"/>
            <a:t> </a:t>
          </a:r>
          <a:r>
            <a:rPr lang="ru-RU" sz="1100" b="0" i="0" u="none" kern="1200" dirty="0" err="1"/>
            <a:t>є</a:t>
          </a:r>
          <a:r>
            <a:rPr lang="ru-RU" sz="1100" b="0" i="0" u="none" kern="1200" dirty="0"/>
            <a:t> </a:t>
          </a:r>
          <a:r>
            <a:rPr lang="ru-RU" sz="1100" b="0" i="0" u="none" kern="1200" dirty="0" err="1"/>
            <a:t>законодавство</a:t>
          </a:r>
          <a:r>
            <a:rPr lang="ru-RU" sz="1100" b="0" i="0" u="none" kern="1200" dirty="0"/>
            <a:t>, </a:t>
          </a:r>
          <a:r>
            <a:rPr lang="ru-RU" sz="1100" b="0" i="0" u="none" kern="1200" dirty="0" err="1"/>
            <a:t>політики</a:t>
          </a:r>
          <a:r>
            <a:rPr lang="ru-RU" sz="1100" b="0" i="0" u="none" kern="1200" dirty="0"/>
            <a:t> та </a:t>
          </a:r>
          <a:r>
            <a:rPr lang="ru-RU" sz="1100" b="0" i="0" u="none" kern="1200" dirty="0" err="1"/>
            <a:t>процедури</a:t>
          </a:r>
          <a:r>
            <a:rPr lang="ru-RU" sz="1100" b="0" i="0" u="none" kern="1200" dirty="0"/>
            <a:t> легко </a:t>
          </a:r>
          <a:r>
            <a:rPr lang="ru-RU" sz="1100" b="0" i="0" u="none" kern="1200" dirty="0" err="1"/>
            <a:t>доступними</a:t>
          </a:r>
          <a:r>
            <a:rPr lang="ru-RU" sz="1100" b="0" i="0" u="none" kern="1200" dirty="0"/>
            <a:t> для </a:t>
          </a:r>
          <a:r>
            <a:rPr lang="ru-RU" sz="1100" b="0" i="0" u="none" kern="1200" dirty="0" err="1"/>
            <a:t>працівників</a:t>
          </a:r>
          <a:r>
            <a:rPr lang="ru-RU" sz="1100" b="0" i="0" u="none" kern="1200" dirty="0"/>
            <a:t>, </a:t>
          </a:r>
          <a:r>
            <a:rPr lang="ru-RU" sz="1100" b="0" i="0" u="none" kern="1200" dirty="0" err="1"/>
            <a:t>зацікавлених</a:t>
          </a:r>
          <a:r>
            <a:rPr lang="ru-RU" sz="1100" b="0" i="0" u="none" kern="1200" dirty="0"/>
            <a:t> </a:t>
          </a:r>
          <a:r>
            <a:rPr lang="ru-RU" sz="1100" b="0" i="0" u="none" kern="1200" dirty="0" err="1"/>
            <a:t>сторін</a:t>
          </a:r>
          <a:r>
            <a:rPr lang="ru-RU" sz="1100" b="0" i="0" u="none" kern="1200" dirty="0"/>
            <a:t> і </a:t>
          </a:r>
          <a:r>
            <a:rPr lang="ru-RU" sz="1100" b="0" i="0" u="none" kern="1200" dirty="0" err="1"/>
            <a:t>громадськості</a:t>
          </a:r>
          <a:r>
            <a:rPr lang="ru-RU" sz="1100" b="0" i="0" u="none" kern="1200" dirty="0"/>
            <a:t>? </a:t>
          </a:r>
          <a:r>
            <a:rPr lang="ru-RU" sz="1100" b="0" i="0" u="none" kern="1200" dirty="0" err="1"/>
            <a:t>Чи</a:t>
          </a:r>
          <a:r>
            <a:rPr lang="ru-RU" sz="1100" b="0" i="0" u="none" kern="1200" dirty="0"/>
            <a:t> </a:t>
          </a:r>
          <a:r>
            <a:rPr lang="ru-RU" sz="1100" b="0" i="0" u="none" kern="1200" dirty="0" err="1"/>
            <a:t>поінформовано</a:t>
          </a:r>
          <a:r>
            <a:rPr lang="ru-RU" sz="1100" b="0" i="0" u="none" kern="1200" dirty="0"/>
            <a:t> </a:t>
          </a:r>
          <a:r>
            <a:rPr lang="ru-RU" sz="1100" b="0" i="0" u="none" kern="1200" dirty="0" err="1"/>
            <a:t>працівників</a:t>
          </a:r>
          <a:r>
            <a:rPr lang="ru-RU" sz="1100" b="0" i="0" u="none" kern="1200" dirty="0"/>
            <a:t> про </a:t>
          </a:r>
          <a:r>
            <a:rPr lang="ru-RU" sz="1100" b="0" i="0" u="none" kern="1200" dirty="0" err="1"/>
            <a:t>їхні</a:t>
          </a:r>
          <a:r>
            <a:rPr lang="ru-RU" sz="1100" b="0" i="0" u="none" kern="1200" dirty="0"/>
            <a:t> </a:t>
          </a:r>
          <a:r>
            <a:rPr lang="ru-RU" sz="1100" b="0" i="0" u="none" kern="1200" dirty="0" err="1"/>
            <a:t>обов’язки</a:t>
          </a:r>
          <a:r>
            <a:rPr lang="ru-RU" sz="1100" b="0" i="0" u="none" kern="1200" dirty="0"/>
            <a:t> </a:t>
          </a:r>
          <a:r>
            <a:rPr lang="ru-RU" sz="1100" b="0" i="0" u="none" kern="1200" dirty="0" err="1"/>
            <a:t>щодо</a:t>
          </a:r>
          <a:r>
            <a:rPr lang="ru-RU" sz="1100" b="0" i="0" u="none" kern="1200" dirty="0"/>
            <a:t> </a:t>
          </a:r>
          <a:r>
            <a:rPr lang="ru-RU" sz="1100" b="0" i="0" u="none" kern="1200" dirty="0" err="1"/>
            <a:t>повідомлення</a:t>
          </a:r>
          <a:r>
            <a:rPr lang="ru-RU" sz="1100" b="0" i="0" u="none" kern="1200" dirty="0"/>
            <a:t> про </a:t>
          </a:r>
          <a:r>
            <a:rPr lang="ru-RU" sz="1100" b="0" i="0" u="none" kern="1200" dirty="0" err="1"/>
            <a:t>випадки</a:t>
          </a:r>
          <a:r>
            <a:rPr lang="ru-RU" sz="1100" b="0" i="0" u="none" kern="1200" dirty="0"/>
            <a:t> </a:t>
          </a:r>
          <a:r>
            <a:rPr lang="ru-RU" sz="1100" b="0" i="0" u="none" kern="1200" dirty="0" err="1"/>
            <a:t>правопорушень</a:t>
          </a:r>
          <a:r>
            <a:rPr lang="ru-RU" sz="1100" b="0" i="0" u="none" kern="1200" dirty="0"/>
            <a:t>?</a:t>
          </a:r>
          <a:endParaRPr lang="en-US" sz="1100" kern="1200" dirty="0"/>
        </a:p>
      </dsp:txBody>
      <dsp:txXfrm>
        <a:off x="2834890" y="16775"/>
        <a:ext cx="2304101" cy="1382461"/>
      </dsp:txXfrm>
    </dsp:sp>
    <dsp:sp modelId="{ED81CAC9-D69B-48DE-B898-258984273DDD}">
      <dsp:nvSpPr>
        <dsp:cNvPr id="0" name=""/>
        <dsp:cNvSpPr/>
      </dsp:nvSpPr>
      <dsp:spPr>
        <a:xfrm>
          <a:off x="1152895" y="1397436"/>
          <a:ext cx="5668090" cy="499343"/>
        </a:xfrm>
        <a:custGeom>
          <a:avLst/>
          <a:gdLst/>
          <a:ahLst/>
          <a:cxnLst/>
          <a:rect l="0" t="0" r="0" b="0"/>
          <a:pathLst>
            <a:path>
              <a:moveTo>
                <a:pt x="5668090" y="0"/>
              </a:moveTo>
              <a:lnTo>
                <a:pt x="5668090" y="266771"/>
              </a:lnTo>
              <a:lnTo>
                <a:pt x="0" y="266771"/>
              </a:lnTo>
              <a:lnTo>
                <a:pt x="0" y="49934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4620" y="1644458"/>
        <a:ext cx="284640" cy="5299"/>
      </dsp:txXfrm>
    </dsp:sp>
    <dsp:sp modelId="{6D1B6606-1204-44FC-A2F8-5E11C326E71B}">
      <dsp:nvSpPr>
        <dsp:cNvPr id="0" name=""/>
        <dsp:cNvSpPr/>
      </dsp:nvSpPr>
      <dsp:spPr>
        <a:xfrm>
          <a:off x="5668935" y="16775"/>
          <a:ext cx="2304101" cy="1382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3 </a:t>
          </a:r>
          <a:r>
            <a:rPr lang="ru-RU" sz="1100" b="0" i="0" u="none" kern="1200" dirty="0" err="1"/>
            <a:t>Якщо</a:t>
          </a:r>
          <a:r>
            <a:rPr lang="ru-RU" sz="1100" b="0" i="0" u="none" kern="1200" dirty="0"/>
            <a:t> </a:t>
          </a:r>
          <a:r>
            <a:rPr lang="ru-RU" sz="1100" b="0" i="0" u="none" kern="1200" dirty="0" err="1"/>
            <a:t>працівник</a:t>
          </a:r>
          <a:r>
            <a:rPr lang="ru-RU" sz="1100" b="0" i="0" u="none" kern="1200" dirty="0"/>
            <a:t> </a:t>
          </a:r>
          <a:r>
            <a:rPr lang="ru-RU" sz="1100" b="0" i="0" u="none" kern="1200" dirty="0" err="1"/>
            <a:t>повідомляє</a:t>
          </a:r>
          <a:r>
            <a:rPr lang="ru-RU" sz="1100" b="0" i="0" u="none" kern="1200" dirty="0"/>
            <a:t> про </a:t>
          </a:r>
          <a:r>
            <a:rPr lang="ru-RU" sz="1100" b="0" i="0" u="none" kern="1200" dirty="0" err="1"/>
            <a:t>правопорушення</a:t>
          </a:r>
          <a:r>
            <a:rPr lang="ru-RU" sz="1100" b="0" i="0" u="none" kern="1200" dirty="0"/>
            <a:t>, </a:t>
          </a:r>
          <a:r>
            <a:rPr lang="ru-RU" sz="1100" b="0" i="0" u="none" kern="1200" dirty="0" err="1"/>
            <a:t>чи</a:t>
          </a:r>
          <a:r>
            <a:rPr lang="ru-RU" sz="1100" b="0" i="0" u="none" kern="1200" dirty="0"/>
            <a:t> </a:t>
          </a:r>
          <a:r>
            <a:rPr lang="ru-RU" sz="1100" b="0" i="0" u="none" kern="1200" dirty="0" err="1"/>
            <a:t>забезпечується</a:t>
          </a:r>
          <a:r>
            <a:rPr lang="ru-RU" sz="1100" b="0" i="0" u="none" kern="1200" dirty="0"/>
            <a:t> </a:t>
          </a:r>
          <a:r>
            <a:rPr lang="ru-RU" sz="1100" b="0" i="0" u="none" kern="1200" dirty="0" err="1"/>
            <a:t>захист</a:t>
          </a:r>
          <a:r>
            <a:rPr lang="ru-RU" sz="1100" b="0" i="0" u="none" kern="1200" dirty="0"/>
            <a:t> </a:t>
          </a:r>
          <a:r>
            <a:rPr lang="ru-RU" sz="1100" b="0" i="0" u="none" kern="1200" dirty="0" err="1"/>
            <a:t>його</a:t>
          </a:r>
          <a:r>
            <a:rPr lang="ru-RU" sz="1100" b="0" i="0" u="none" kern="1200" dirty="0"/>
            <a:t> </a:t>
          </a:r>
          <a:r>
            <a:rPr lang="ru-RU" sz="1100" b="0" i="0" u="none" kern="1200" dirty="0" err="1"/>
            <a:t>конфіденційності</a:t>
          </a:r>
          <a:r>
            <a:rPr lang="ru-RU" sz="1100" b="0" i="0" u="none" kern="1200" dirty="0"/>
            <a:t> та </a:t>
          </a:r>
          <a:r>
            <a:rPr lang="ru-RU" sz="1100" b="0" i="0" u="none" kern="1200" dirty="0" err="1"/>
            <a:t>захист</a:t>
          </a:r>
          <a:r>
            <a:rPr lang="ru-RU" sz="1100" b="0" i="0" u="none" kern="1200" dirty="0"/>
            <a:t> </a:t>
          </a:r>
          <a:r>
            <a:rPr lang="ru-RU" sz="1100" b="0" i="0" u="none" kern="1200" dirty="0" err="1"/>
            <a:t>від</a:t>
          </a:r>
          <a:r>
            <a:rPr lang="ru-RU" sz="1100" b="0" i="0" u="none" kern="1200" dirty="0"/>
            <a:t> </a:t>
          </a:r>
          <a:r>
            <a:rPr lang="ru-RU" sz="1100" b="0" i="0" u="none" kern="1200" dirty="0" err="1"/>
            <a:t>репресій</a:t>
          </a:r>
          <a:r>
            <a:rPr lang="ru-RU" sz="1100" b="0" i="0" u="none" kern="1200" dirty="0"/>
            <a:t>?</a:t>
          </a:r>
          <a:endParaRPr lang="en-US" sz="1100" kern="1200" dirty="0"/>
        </a:p>
      </dsp:txBody>
      <dsp:txXfrm>
        <a:off x="5668935" y="16775"/>
        <a:ext cx="2304101" cy="1382461"/>
      </dsp:txXfrm>
    </dsp:sp>
    <dsp:sp modelId="{3876C675-41EA-4F3B-B7AA-6EDB7D5E84D0}">
      <dsp:nvSpPr>
        <dsp:cNvPr id="0" name=""/>
        <dsp:cNvSpPr/>
      </dsp:nvSpPr>
      <dsp:spPr>
        <a:xfrm>
          <a:off x="2303146" y="2574690"/>
          <a:ext cx="499343" cy="91440"/>
        </a:xfrm>
        <a:custGeom>
          <a:avLst/>
          <a:gdLst/>
          <a:ahLst/>
          <a:cxnLst/>
          <a:rect l="0" t="0" r="0" b="0"/>
          <a:pathLst>
            <a:path>
              <a:moveTo>
                <a:pt x="0" y="45720"/>
              </a:moveTo>
              <a:lnTo>
                <a:pt x="49934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9569" y="2617760"/>
        <a:ext cx="26497" cy="5299"/>
      </dsp:txXfrm>
    </dsp:sp>
    <dsp:sp modelId="{72B0D116-A6D3-4C8E-9E13-BBB2B780BD9F}">
      <dsp:nvSpPr>
        <dsp:cNvPr id="0" name=""/>
        <dsp:cNvSpPr/>
      </dsp:nvSpPr>
      <dsp:spPr>
        <a:xfrm>
          <a:off x="844" y="1929179"/>
          <a:ext cx="2304101" cy="1382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4 </a:t>
          </a:r>
          <a:r>
            <a:rPr lang="ru-RU" sz="1100" b="0" i="0" u="none" kern="1200" dirty="0" err="1"/>
            <a:t>Чи</a:t>
          </a:r>
          <a:r>
            <a:rPr lang="ru-RU" sz="1100" b="0" i="0" u="none" kern="1200" dirty="0"/>
            <a:t> </a:t>
          </a:r>
          <a:r>
            <a:rPr lang="ru-RU" sz="1100" b="0" i="0" u="none" kern="1200" dirty="0" err="1"/>
            <a:t>є</a:t>
          </a:r>
          <a:r>
            <a:rPr lang="ru-RU" sz="1100" b="0" i="0" u="none" kern="1200" dirty="0"/>
            <a:t> </a:t>
          </a:r>
          <a:r>
            <a:rPr lang="ru-RU" sz="1100" b="0" i="0" u="none" kern="1200" dirty="0" err="1"/>
            <a:t>обов’язок</a:t>
          </a:r>
          <a:r>
            <a:rPr lang="ru-RU" sz="1100" b="0" i="0" u="none" kern="1200" dirty="0"/>
            <a:t> </a:t>
          </a:r>
          <a:r>
            <a:rPr lang="ru-RU" sz="1100" b="0" i="0" u="none" kern="1200" dirty="0" err="1"/>
            <a:t>повідомляти</a:t>
          </a:r>
          <a:r>
            <a:rPr lang="ru-RU" sz="1100" b="0" i="0" u="none" kern="1200" dirty="0"/>
            <a:t> про </a:t>
          </a:r>
          <a:r>
            <a:rPr lang="ru-RU" sz="1100" b="0" i="0" u="none" kern="1200" dirty="0" err="1"/>
            <a:t>підозрювані</a:t>
          </a:r>
          <a:r>
            <a:rPr lang="ru-RU" sz="1100" b="0" i="0" u="none" kern="1200" dirty="0"/>
            <a:t> </a:t>
          </a:r>
          <a:r>
            <a:rPr lang="ru-RU" sz="1100" b="0" i="0" u="none" kern="1200" dirty="0" err="1"/>
            <a:t>або</a:t>
          </a:r>
          <a:r>
            <a:rPr lang="ru-RU" sz="1100" b="0" i="0" u="none" kern="1200" dirty="0"/>
            <a:t> </a:t>
          </a:r>
          <a:r>
            <a:rPr lang="ru-RU" sz="1100" b="0" i="0" u="none" kern="1200" dirty="0" err="1"/>
            <a:t>відомі</a:t>
          </a:r>
          <a:r>
            <a:rPr lang="ru-RU" sz="1100" b="0" i="0" u="none" kern="1200" dirty="0"/>
            <a:t> </a:t>
          </a:r>
          <a:r>
            <a:rPr lang="ru-RU" sz="1100" b="0" i="0" u="none" kern="1200" dirty="0" err="1"/>
            <a:t>випадки</a:t>
          </a:r>
          <a:r>
            <a:rPr lang="ru-RU" sz="1100" b="0" i="0" u="none" kern="1200" dirty="0"/>
            <a:t> </a:t>
          </a:r>
          <a:r>
            <a:rPr lang="ru-RU" sz="1100" b="0" i="0" u="none" kern="1200" dirty="0" err="1"/>
            <a:t>правопорушень</a:t>
          </a:r>
          <a:r>
            <a:rPr lang="ru-RU" sz="1100" b="0" i="0" u="none" kern="1200" dirty="0"/>
            <a:t>? </a:t>
          </a:r>
          <a:r>
            <a:rPr lang="ru-RU" sz="1100" b="0" i="0" u="none" kern="1200" dirty="0" err="1"/>
            <a:t>Якщо</a:t>
          </a:r>
          <a:r>
            <a:rPr lang="ru-RU" sz="1100" b="0" i="0" u="none" kern="1200" dirty="0"/>
            <a:t> так — </a:t>
          </a:r>
          <a:r>
            <a:rPr lang="ru-RU" sz="1100" b="0" i="0" u="none" kern="1200" dirty="0" err="1"/>
            <a:t>чи</a:t>
          </a:r>
          <a:r>
            <a:rPr lang="ru-RU" sz="1100" b="0" i="0" u="none" kern="1200" dirty="0"/>
            <a:t> </a:t>
          </a:r>
          <a:r>
            <a:rPr lang="ru-RU" sz="1100" b="0" i="0" u="none" kern="1200" dirty="0" err="1"/>
            <a:t>поінформовані</a:t>
          </a:r>
          <a:r>
            <a:rPr lang="ru-RU" sz="1100" b="0" i="0" u="none" kern="1200" dirty="0"/>
            <a:t> </a:t>
          </a:r>
          <a:r>
            <a:rPr lang="ru-RU" sz="1100" b="0" i="0" u="none" kern="1200" dirty="0" err="1"/>
            <a:t>працівники</a:t>
          </a:r>
          <a:r>
            <a:rPr lang="ru-RU" sz="1100" b="0" i="0" u="none" kern="1200" dirty="0"/>
            <a:t> про </a:t>
          </a:r>
          <a:r>
            <a:rPr lang="ru-RU" sz="1100" b="0" i="0" u="none" kern="1200" dirty="0" err="1"/>
            <a:t>цей</a:t>
          </a:r>
          <a:r>
            <a:rPr lang="ru-RU" sz="1100" b="0" i="0" u="none" kern="1200" dirty="0"/>
            <a:t> </a:t>
          </a:r>
          <a:r>
            <a:rPr lang="ru-RU" sz="1100" b="0" i="0" u="none" kern="1200" dirty="0" err="1"/>
            <a:t>обов’язок</a:t>
          </a:r>
          <a:r>
            <a:rPr lang="ru-RU" sz="1100" b="0" i="0" u="none" kern="1200" dirty="0"/>
            <a:t>?</a:t>
          </a:r>
          <a:endParaRPr lang="en-US" sz="1100" kern="1200" dirty="0"/>
        </a:p>
      </dsp:txBody>
      <dsp:txXfrm>
        <a:off x="844" y="1929179"/>
        <a:ext cx="2304101" cy="1382461"/>
      </dsp:txXfrm>
    </dsp:sp>
    <dsp:sp modelId="{59E995DD-874D-4D65-83C7-AE9892CE2063}">
      <dsp:nvSpPr>
        <dsp:cNvPr id="0" name=""/>
        <dsp:cNvSpPr/>
      </dsp:nvSpPr>
      <dsp:spPr>
        <a:xfrm>
          <a:off x="5341473" y="2574690"/>
          <a:ext cx="499343" cy="91440"/>
        </a:xfrm>
        <a:custGeom>
          <a:avLst/>
          <a:gdLst/>
          <a:ahLst/>
          <a:cxnLst/>
          <a:rect l="0" t="0" r="0" b="0"/>
          <a:pathLst>
            <a:path>
              <a:moveTo>
                <a:pt x="0" y="45720"/>
              </a:moveTo>
              <a:lnTo>
                <a:pt x="49934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77896" y="2617760"/>
        <a:ext cx="26497" cy="5299"/>
      </dsp:txXfrm>
    </dsp:sp>
    <dsp:sp modelId="{D5DC29C1-E991-411A-A691-944644CC84C8}">
      <dsp:nvSpPr>
        <dsp:cNvPr id="0" name=""/>
        <dsp:cNvSpPr/>
      </dsp:nvSpPr>
      <dsp:spPr>
        <a:xfrm>
          <a:off x="2834890" y="1929179"/>
          <a:ext cx="2508383" cy="1382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5 </a:t>
          </a:r>
          <a:r>
            <a:rPr lang="ru-RU" sz="1100" b="0" i="0" u="none" kern="1200" dirty="0" err="1"/>
            <a:t>Чи</a:t>
          </a:r>
          <a:r>
            <a:rPr lang="ru-RU" sz="1100" b="0" i="0" u="none" kern="1200" dirty="0"/>
            <a:t> </a:t>
          </a:r>
          <a:r>
            <a:rPr lang="ru-RU" sz="1100" b="0" i="0" u="none" kern="1200" dirty="0" err="1"/>
            <a:t>є</a:t>
          </a:r>
          <a:r>
            <a:rPr lang="ru-RU" sz="1100" b="0" i="0" u="none" kern="1200" dirty="0"/>
            <a:t> </a:t>
          </a:r>
          <a:r>
            <a:rPr lang="ru-RU" sz="1100" b="0" i="0" u="none" kern="1200" dirty="0" err="1"/>
            <a:t>визначена</a:t>
          </a:r>
          <a:r>
            <a:rPr lang="ru-RU" sz="1100" b="0" i="0" u="none" kern="1200" dirty="0"/>
            <a:t> й </a:t>
          </a:r>
          <a:r>
            <a:rPr lang="ru-RU" sz="1100" b="0" i="0" u="none" kern="1200" dirty="0" err="1"/>
            <a:t>уповноважена</a:t>
          </a:r>
          <a:r>
            <a:rPr lang="ru-RU" sz="1100" b="0" i="0" u="none" kern="1200" dirty="0"/>
            <a:t> </a:t>
          </a:r>
          <a:r>
            <a:rPr lang="ru-RU" sz="1100" b="0" i="0" u="none" kern="1200" dirty="0" err="1"/>
            <a:t>незалежна</a:t>
          </a:r>
          <a:r>
            <a:rPr lang="ru-RU" sz="1100" b="0" i="0" u="none" kern="1200" dirty="0"/>
            <a:t> </a:t>
          </a:r>
          <a:r>
            <a:rPr lang="ru-RU" sz="1100" b="0" i="0" u="none" kern="1200" dirty="0" err="1"/>
            <a:t>третя</a:t>
          </a:r>
          <a:r>
            <a:rPr lang="ru-RU" sz="1100" b="0" i="0" u="none" kern="1200" dirty="0"/>
            <a:t> сторона для </a:t>
          </a:r>
          <a:r>
            <a:rPr lang="ru-RU" sz="1100" b="0" i="0" u="none" kern="1200" dirty="0" err="1"/>
            <a:t>прийому</a:t>
          </a:r>
          <a:r>
            <a:rPr lang="ru-RU" sz="1100" b="0" i="0" u="none" kern="1200" dirty="0"/>
            <a:t> </a:t>
          </a:r>
          <a:r>
            <a:rPr lang="ru-RU" sz="1100" b="0" i="0" u="none" kern="1200" dirty="0" err="1"/>
            <a:t>скарг</a:t>
          </a:r>
          <a:r>
            <a:rPr lang="ru-RU" sz="1100" b="0" i="0" u="none" kern="1200" dirty="0"/>
            <a:t> про </a:t>
          </a:r>
          <a:r>
            <a:rPr lang="ru-RU" sz="1100" b="0" i="0" u="none" kern="1200" dirty="0" err="1"/>
            <a:t>несправедливе</a:t>
          </a:r>
          <a:r>
            <a:rPr lang="ru-RU" sz="1100" b="0" i="0" u="none" kern="1200" dirty="0"/>
            <a:t> </a:t>
          </a:r>
          <a:r>
            <a:rPr lang="ru-RU" sz="1100" b="0" i="0" u="none" kern="1200" dirty="0" err="1"/>
            <a:t>ставлення</a:t>
          </a:r>
          <a:r>
            <a:rPr lang="ru-RU" sz="1100" b="0" i="0" u="none" kern="1200" dirty="0"/>
            <a:t> </a:t>
          </a:r>
          <a:r>
            <a:rPr lang="ru-RU" sz="1100" b="0" i="0" u="none" kern="1200" dirty="0" err="1"/>
            <a:t>працівників</a:t>
          </a:r>
          <a:r>
            <a:rPr lang="ru-RU" sz="1100" b="0" i="0" u="none" kern="1200" dirty="0"/>
            <a:t> у </a:t>
          </a:r>
          <a:r>
            <a:rPr lang="ru-RU" sz="1100" b="0" i="0" u="none" kern="1200" dirty="0" err="1"/>
            <a:t>зв’язку</a:t>
          </a:r>
          <a:r>
            <a:rPr lang="ru-RU" sz="1100" b="0" i="0" u="none" kern="1200" dirty="0"/>
            <a:t> з </a:t>
          </a:r>
          <a:r>
            <a:rPr lang="ru-RU" sz="1100" b="0" i="0" u="none" kern="1200" dirty="0" err="1"/>
            <a:t>їхніми</a:t>
          </a:r>
          <a:r>
            <a:rPr lang="ru-RU" sz="1100" b="0" i="0" u="none" kern="1200" dirty="0"/>
            <a:t> </a:t>
          </a:r>
          <a:r>
            <a:rPr lang="ru-RU" sz="1100" b="0" i="0" u="none" kern="1200" dirty="0" err="1"/>
            <a:t>повідомленнями</a:t>
          </a:r>
          <a:r>
            <a:rPr lang="ru-RU" sz="1100" b="0" i="0" u="none" kern="1200" dirty="0"/>
            <a:t>?</a:t>
          </a:r>
          <a:endParaRPr lang="en-US" sz="1100" kern="1200" dirty="0"/>
        </a:p>
      </dsp:txBody>
      <dsp:txXfrm>
        <a:off x="2834890" y="1929179"/>
        <a:ext cx="2508383" cy="1382461"/>
      </dsp:txXfrm>
    </dsp:sp>
    <dsp:sp modelId="{90B73754-69FB-4402-ADEE-727DFDF76614}">
      <dsp:nvSpPr>
        <dsp:cNvPr id="0" name=""/>
        <dsp:cNvSpPr/>
      </dsp:nvSpPr>
      <dsp:spPr>
        <a:xfrm>
          <a:off x="5873217" y="1929179"/>
          <a:ext cx="2304101" cy="1382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6 </a:t>
          </a:r>
          <a:r>
            <a:rPr lang="ru-RU" sz="1100" b="0" i="0" u="none" kern="1200" dirty="0" err="1"/>
            <a:t>Чи</a:t>
          </a:r>
          <a:r>
            <a:rPr lang="ru-RU" sz="1100" b="0" i="0" u="none" kern="1200" dirty="0"/>
            <a:t> </a:t>
          </a:r>
          <a:r>
            <a:rPr lang="ru-RU" sz="1100" b="0" i="0" u="none" kern="1200" dirty="0" err="1"/>
            <a:t>передбачені</a:t>
          </a:r>
          <a:r>
            <a:rPr lang="ru-RU" sz="1100" b="0" i="0" u="none" kern="1200" dirty="0"/>
            <a:t> канали для </a:t>
          </a:r>
          <a:r>
            <a:rPr lang="ru-RU" sz="1100" b="0" i="0" u="none" kern="1200" dirty="0" err="1"/>
            <a:t>повідомлення</a:t>
          </a:r>
          <a:r>
            <a:rPr lang="ru-RU" sz="1100" b="0" i="0" u="none" kern="1200" dirty="0"/>
            <a:t> </a:t>
          </a:r>
          <a:r>
            <a:rPr lang="ru-RU" sz="1100" b="0" i="0" u="none" kern="1200" dirty="0" err="1"/>
            <a:t>працівниками</a:t>
          </a:r>
          <a:r>
            <a:rPr lang="ru-RU" sz="1100" b="0" i="0" u="none" kern="1200" dirty="0"/>
            <a:t>, </a:t>
          </a:r>
          <a:r>
            <a:rPr lang="ru-RU" sz="1100" b="0" i="0" u="none" kern="1200" dirty="0" err="1"/>
            <a:t>клієнтами</a:t>
          </a:r>
          <a:r>
            <a:rPr lang="ru-RU" sz="1100" b="0" i="0" u="none" kern="1200" dirty="0"/>
            <a:t>, </a:t>
          </a:r>
          <a:r>
            <a:rPr lang="ru-RU" sz="1100" b="0" i="0" u="none" kern="1200" dirty="0" err="1"/>
            <a:t>зацікавленими</a:t>
          </a:r>
          <a:r>
            <a:rPr lang="ru-RU" sz="1100" b="0" i="0" u="none" kern="1200" dirty="0"/>
            <a:t> сторонами та </a:t>
          </a:r>
          <a:r>
            <a:rPr lang="ru-RU" sz="1100" b="0" i="0" u="none" kern="1200" dirty="0" err="1"/>
            <a:t>громадськістю</a:t>
          </a:r>
          <a:r>
            <a:rPr lang="ru-RU" sz="1100" b="0" i="0" u="none" kern="1200" dirty="0"/>
            <a:t> про </a:t>
          </a:r>
          <a:r>
            <a:rPr lang="ru-RU" sz="1100" b="0" i="0" u="none" kern="1200" dirty="0" err="1"/>
            <a:t>випадки</a:t>
          </a:r>
          <a:r>
            <a:rPr lang="ru-RU" sz="1100" b="0" i="0" u="none" kern="1200" dirty="0"/>
            <a:t> </a:t>
          </a:r>
          <a:r>
            <a:rPr lang="ru-RU" sz="1100" b="0" i="0" u="none" kern="1200" dirty="0" err="1"/>
            <a:t>правопорушень</a:t>
          </a:r>
          <a:r>
            <a:rPr lang="ru-RU" sz="1100" b="0" i="0" u="none" kern="1200" dirty="0"/>
            <a:t>? </a:t>
          </a:r>
          <a:r>
            <a:rPr lang="ru-RU" sz="1100" b="0" i="0" u="none" kern="1200" dirty="0" err="1"/>
            <a:t>Якщо</a:t>
          </a:r>
          <a:r>
            <a:rPr lang="ru-RU" sz="1100" b="0" i="0" u="none" kern="1200" dirty="0"/>
            <a:t> так — </a:t>
          </a:r>
          <a:r>
            <a:rPr lang="ru-RU" sz="1100" b="0" i="0" u="none" kern="1200" dirty="0" err="1"/>
            <a:t>чи</a:t>
          </a:r>
          <a:r>
            <a:rPr lang="ru-RU" sz="1100" b="0" i="0" u="none" kern="1200" dirty="0"/>
            <a:t> про них </a:t>
          </a:r>
          <a:r>
            <a:rPr lang="ru-RU" sz="1100" b="0" i="0" u="none" kern="1200" dirty="0" err="1"/>
            <a:t>поінформовано</a:t>
          </a:r>
          <a:r>
            <a:rPr lang="ru-RU" sz="1100" b="0" i="0" u="none" kern="1200" dirty="0"/>
            <a:t> </a:t>
          </a:r>
          <a:r>
            <a:rPr lang="ru-RU" sz="1100" b="0" i="0" u="none" kern="1200" dirty="0" err="1"/>
            <a:t>належним</a:t>
          </a:r>
          <a:r>
            <a:rPr lang="ru-RU" sz="1100" b="0" i="0" u="none" kern="1200" dirty="0"/>
            <a:t> чином?</a:t>
          </a:r>
          <a:endParaRPr lang="en-US" sz="1100" kern="1200" dirty="0"/>
        </a:p>
      </dsp:txBody>
      <dsp:txXfrm>
        <a:off x="5873217" y="1929179"/>
        <a:ext cx="2304101" cy="138246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8F10C-1523-43D0-82C2-FA465EA2D518}">
      <dsp:nvSpPr>
        <dsp:cNvPr id="0" name=""/>
        <dsp:cNvSpPr/>
      </dsp:nvSpPr>
      <dsp:spPr>
        <a:xfrm>
          <a:off x="432154" y="667860"/>
          <a:ext cx="1874097" cy="61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uk-UA" sz="3200" kern="1200" dirty="0"/>
            <a:t>До</a:t>
          </a:r>
          <a:endParaRPr lang="en-US" sz="3200" kern="1200" dirty="0"/>
        </a:p>
      </dsp:txBody>
      <dsp:txXfrm>
        <a:off x="432154" y="667860"/>
        <a:ext cx="1874097" cy="617600"/>
      </dsp:txXfrm>
    </dsp:sp>
    <dsp:sp modelId="{9B633D1D-1697-4D90-B20E-91F40CEF6A7A}">
      <dsp:nvSpPr>
        <dsp:cNvPr id="0" name=""/>
        <dsp:cNvSpPr/>
      </dsp:nvSpPr>
      <dsp:spPr>
        <a:xfrm>
          <a:off x="432154" y="1970166"/>
          <a:ext cx="1874097" cy="115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q"/>
          </a:pPr>
          <a:r>
            <a:rPr lang="ru-RU" sz="1400" b="0" i="0" u="none" kern="1200" dirty="0" err="1"/>
            <a:t>Налаштування</a:t>
          </a:r>
          <a:r>
            <a:rPr lang="ru-RU" sz="1400" b="0" i="0" u="none" kern="1200" dirty="0"/>
            <a:t> анкет та </a:t>
          </a:r>
          <a:r>
            <a:rPr lang="ru-RU" sz="1400" b="0" i="0" u="none" kern="1200" dirty="0" err="1"/>
            <a:t>вибір</a:t>
          </a:r>
          <a:r>
            <a:rPr lang="ru-RU" sz="1400" b="0" i="0" u="none" kern="1200" dirty="0"/>
            <a:t> режиму </a:t>
          </a:r>
          <a:r>
            <a:rPr lang="ru-RU" sz="1400" b="0" i="0" u="none" kern="1200" dirty="0" err="1"/>
            <a:t>опитування</a:t>
          </a:r>
          <a:endParaRPr lang="en-US" sz="1400" kern="1200" dirty="0"/>
        </a:p>
        <a:p>
          <a:pPr marL="114300" lvl="1" indent="-114300" algn="l" defTabSz="622300">
            <a:lnSpc>
              <a:spcPct val="90000"/>
            </a:lnSpc>
            <a:spcBef>
              <a:spcPct val="0"/>
            </a:spcBef>
            <a:spcAft>
              <a:spcPct val="15000"/>
            </a:spcAft>
            <a:buFont typeface="Wingdings" panose="05000000000000000000" pitchFamily="2" charset="2"/>
            <a:buChar char="q"/>
          </a:pPr>
          <a:endParaRPr lang="en-US" sz="1400" kern="1200"/>
        </a:p>
        <a:p>
          <a:pPr marL="114300" lvl="1" indent="-114300" algn="l" defTabSz="622300">
            <a:lnSpc>
              <a:spcPct val="90000"/>
            </a:lnSpc>
            <a:spcBef>
              <a:spcPct val="0"/>
            </a:spcBef>
            <a:spcAft>
              <a:spcPct val="15000"/>
            </a:spcAft>
            <a:buFont typeface="Wingdings" panose="05000000000000000000" pitchFamily="2" charset="2"/>
            <a:buChar char="q"/>
          </a:pPr>
          <a:r>
            <a:rPr lang="ru-RU" sz="1400" b="0" i="0" u="none" kern="1200" dirty="0" err="1"/>
            <a:t>Комунікаційна</a:t>
          </a:r>
          <a:r>
            <a:rPr lang="ru-RU" sz="1400" b="0" i="0" u="none" kern="1200" dirty="0"/>
            <a:t> </a:t>
          </a:r>
          <a:r>
            <a:rPr lang="ru-RU" sz="1400" b="0" i="0" u="none" kern="1200" dirty="0" err="1"/>
            <a:t>кампанія</a:t>
          </a:r>
          <a:endParaRPr lang="en-US" sz="1400" kern="1200" dirty="0"/>
        </a:p>
        <a:p>
          <a:pPr marL="285750" lvl="1" indent="-285750" algn="l" defTabSz="1600200">
            <a:lnSpc>
              <a:spcPct val="90000"/>
            </a:lnSpc>
            <a:spcBef>
              <a:spcPct val="0"/>
            </a:spcBef>
            <a:spcAft>
              <a:spcPct val="15000"/>
            </a:spcAft>
            <a:buChar char="•"/>
          </a:pPr>
          <a:endParaRPr lang="en-UA" sz="3600" b="0" i="0" u="none" kern="1200" dirty="0"/>
        </a:p>
      </dsp:txBody>
      <dsp:txXfrm>
        <a:off x="432154" y="1970166"/>
        <a:ext cx="1874097" cy="1157081"/>
      </dsp:txXfrm>
    </dsp:sp>
    <dsp:sp modelId="{0A20033C-3C43-4753-8496-934109ACA51E}">
      <dsp:nvSpPr>
        <dsp:cNvPr id="0" name=""/>
        <dsp:cNvSpPr/>
      </dsp:nvSpPr>
      <dsp:spPr>
        <a:xfrm>
          <a:off x="430025" y="480024"/>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AC3C64-F586-48AB-A560-779A29038DFB}">
      <dsp:nvSpPr>
        <dsp:cNvPr id="0" name=""/>
        <dsp:cNvSpPr/>
      </dsp:nvSpPr>
      <dsp:spPr>
        <a:xfrm>
          <a:off x="534378" y="271318"/>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36BDC-2D5B-46FA-B234-E19AC351E707}">
      <dsp:nvSpPr>
        <dsp:cNvPr id="0" name=""/>
        <dsp:cNvSpPr/>
      </dsp:nvSpPr>
      <dsp:spPr>
        <a:xfrm>
          <a:off x="784826" y="313059"/>
          <a:ext cx="234262" cy="234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04D0D-8C24-4027-B974-E3DEE0BF2095}">
      <dsp:nvSpPr>
        <dsp:cNvPr id="0" name=""/>
        <dsp:cNvSpPr/>
      </dsp:nvSpPr>
      <dsp:spPr>
        <a:xfrm>
          <a:off x="993532" y="83482"/>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6435C-0BD9-4734-9441-03F85328FDC0}">
      <dsp:nvSpPr>
        <dsp:cNvPr id="0" name=""/>
        <dsp:cNvSpPr/>
      </dsp:nvSpPr>
      <dsp:spPr>
        <a:xfrm>
          <a:off x="1264850" y="0"/>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12BD1-469E-4ED6-AEF8-4F5FA9E6628D}">
      <dsp:nvSpPr>
        <dsp:cNvPr id="0" name=""/>
        <dsp:cNvSpPr/>
      </dsp:nvSpPr>
      <dsp:spPr>
        <a:xfrm>
          <a:off x="1598780" y="146094"/>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78F43F-0DDB-4B79-BE9B-3B9995926B45}">
      <dsp:nvSpPr>
        <dsp:cNvPr id="0" name=""/>
        <dsp:cNvSpPr/>
      </dsp:nvSpPr>
      <dsp:spPr>
        <a:xfrm>
          <a:off x="1807486" y="250447"/>
          <a:ext cx="234262" cy="234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58ED1-231D-451F-B3E0-CB6233257208}">
      <dsp:nvSpPr>
        <dsp:cNvPr id="0" name=""/>
        <dsp:cNvSpPr/>
      </dsp:nvSpPr>
      <dsp:spPr>
        <a:xfrm>
          <a:off x="2099675" y="480024"/>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5DFF0-C115-4ECD-9E6D-569DFDDF9D6F}">
      <dsp:nvSpPr>
        <dsp:cNvPr id="0" name=""/>
        <dsp:cNvSpPr/>
      </dsp:nvSpPr>
      <dsp:spPr>
        <a:xfrm>
          <a:off x="2224899" y="709601"/>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F8D9D-816F-4E3E-8889-52EC0D69F87D}">
      <dsp:nvSpPr>
        <dsp:cNvPr id="0" name=""/>
        <dsp:cNvSpPr/>
      </dsp:nvSpPr>
      <dsp:spPr>
        <a:xfrm>
          <a:off x="1139626" y="271318"/>
          <a:ext cx="383338" cy="3833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39353-4F25-442A-ACED-E97A7986E168}">
      <dsp:nvSpPr>
        <dsp:cNvPr id="0" name=""/>
        <dsp:cNvSpPr/>
      </dsp:nvSpPr>
      <dsp:spPr>
        <a:xfrm>
          <a:off x="325672" y="1064402"/>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18A29-6532-4CA9-B2DE-4F9DDF1BC7B5}">
      <dsp:nvSpPr>
        <dsp:cNvPr id="0" name=""/>
        <dsp:cNvSpPr/>
      </dsp:nvSpPr>
      <dsp:spPr>
        <a:xfrm>
          <a:off x="450895" y="1252237"/>
          <a:ext cx="234262" cy="234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C3E5A-AD66-4170-9A40-6B4B2C2C7DA2}">
      <dsp:nvSpPr>
        <dsp:cNvPr id="0" name=""/>
        <dsp:cNvSpPr/>
      </dsp:nvSpPr>
      <dsp:spPr>
        <a:xfrm>
          <a:off x="763955" y="1419202"/>
          <a:ext cx="340744" cy="340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EF2F5-321A-45CE-B40C-D246B6042429}">
      <dsp:nvSpPr>
        <dsp:cNvPr id="0" name=""/>
        <dsp:cNvSpPr/>
      </dsp:nvSpPr>
      <dsp:spPr>
        <a:xfrm>
          <a:off x="1202238" y="1690520"/>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1A433-29CD-45DF-A7B1-ED12521F519F}">
      <dsp:nvSpPr>
        <dsp:cNvPr id="0" name=""/>
        <dsp:cNvSpPr/>
      </dsp:nvSpPr>
      <dsp:spPr>
        <a:xfrm>
          <a:off x="1285721" y="1419202"/>
          <a:ext cx="234262" cy="234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2B038-5204-4A84-9EF4-AE93EFD820AD}">
      <dsp:nvSpPr>
        <dsp:cNvPr id="0" name=""/>
        <dsp:cNvSpPr/>
      </dsp:nvSpPr>
      <dsp:spPr>
        <a:xfrm>
          <a:off x="1494427" y="1711391"/>
          <a:ext cx="149075" cy="1490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527CB-A1D0-4CAA-AABB-4A2B4231144D}">
      <dsp:nvSpPr>
        <dsp:cNvPr id="0" name=""/>
        <dsp:cNvSpPr/>
      </dsp:nvSpPr>
      <dsp:spPr>
        <a:xfrm>
          <a:off x="1682262" y="1377461"/>
          <a:ext cx="340744" cy="3407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BD6B2-882C-4E26-883C-3DD6369CCAE2}">
      <dsp:nvSpPr>
        <dsp:cNvPr id="0" name=""/>
        <dsp:cNvSpPr/>
      </dsp:nvSpPr>
      <dsp:spPr>
        <a:xfrm>
          <a:off x="2141416" y="1293978"/>
          <a:ext cx="234262" cy="234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1FBB7-9C67-4E40-B7D9-4BE99787E8E9}">
      <dsp:nvSpPr>
        <dsp:cNvPr id="0" name=""/>
        <dsp:cNvSpPr/>
      </dsp:nvSpPr>
      <dsp:spPr>
        <a:xfrm>
          <a:off x="2375678" y="312712"/>
          <a:ext cx="687994" cy="131345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D82EAC-F6EC-4DFF-B5E9-A8E106A47998}">
      <dsp:nvSpPr>
        <dsp:cNvPr id="0" name=""/>
        <dsp:cNvSpPr/>
      </dsp:nvSpPr>
      <dsp:spPr>
        <a:xfrm>
          <a:off x="3308255" y="313350"/>
          <a:ext cx="1876348" cy="131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uk-UA" sz="3200" kern="1200" dirty="0"/>
            <a:t>Протягом</a:t>
          </a:r>
          <a:endParaRPr lang="en-US" sz="3200" kern="1200" dirty="0"/>
        </a:p>
      </dsp:txBody>
      <dsp:txXfrm>
        <a:off x="3308255" y="313350"/>
        <a:ext cx="1876348" cy="1313444"/>
      </dsp:txXfrm>
    </dsp:sp>
    <dsp:sp modelId="{8F6DDA5B-6A9D-47C3-BF98-2E2FC6447336}">
      <dsp:nvSpPr>
        <dsp:cNvPr id="0" name=""/>
        <dsp:cNvSpPr/>
      </dsp:nvSpPr>
      <dsp:spPr>
        <a:xfrm>
          <a:off x="3063673" y="1970166"/>
          <a:ext cx="2365512" cy="115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Char char="q"/>
          </a:pPr>
          <a:r>
            <a:rPr lang="uk-UA" sz="1400" kern="1200" dirty="0"/>
            <a:t>Технічна інфраструктура </a:t>
          </a:r>
          <a:r>
            <a:rPr lang="en-US" sz="1400" kern="1200" dirty="0"/>
            <a:t>(</a:t>
          </a:r>
          <a:r>
            <a:rPr lang="uk-UA" sz="1400" kern="1200" dirty="0"/>
            <a:t>Україна</a:t>
          </a:r>
          <a:r>
            <a:rPr lang="en-US" sz="1400" kern="1200" dirty="0"/>
            <a:t>)</a:t>
          </a:r>
        </a:p>
        <a:p>
          <a:pPr marL="114300" lvl="1" indent="-114300" algn="l" defTabSz="622300">
            <a:lnSpc>
              <a:spcPct val="90000"/>
            </a:lnSpc>
            <a:spcBef>
              <a:spcPct val="0"/>
            </a:spcBef>
            <a:spcAft>
              <a:spcPct val="15000"/>
            </a:spcAft>
            <a:buFont typeface="Wingdings" panose="05000000000000000000" pitchFamily="2" charset="2"/>
            <a:buChar char="q"/>
          </a:pPr>
          <a:endParaRPr lang="en-US" sz="1400" kern="1200" dirty="0"/>
        </a:p>
        <a:p>
          <a:pPr marL="114300" lvl="1" indent="-114300" algn="l" defTabSz="622300">
            <a:lnSpc>
              <a:spcPct val="90000"/>
            </a:lnSpc>
            <a:spcBef>
              <a:spcPct val="0"/>
            </a:spcBef>
            <a:spcAft>
              <a:spcPct val="15000"/>
            </a:spcAft>
            <a:buFont typeface="Wingdings" panose="05000000000000000000" pitchFamily="2" charset="2"/>
            <a:buChar char="q"/>
          </a:pPr>
          <a:r>
            <a:rPr lang="uk-UA" sz="1400" kern="1200" dirty="0"/>
            <a:t>Технічна інфраструктура </a:t>
          </a:r>
          <a:r>
            <a:rPr lang="en-US" sz="1400" kern="1200" dirty="0"/>
            <a:t>(</a:t>
          </a:r>
          <a:r>
            <a:rPr lang="uk-UA" sz="1400" kern="1200" dirty="0"/>
            <a:t>ВМО</a:t>
          </a:r>
          <a:r>
            <a:rPr lang="en-US" sz="1400" kern="1200" dirty="0"/>
            <a:t>)</a:t>
          </a:r>
        </a:p>
        <a:p>
          <a:pPr marL="114300" lvl="1" indent="-114300" algn="l" defTabSz="622300">
            <a:lnSpc>
              <a:spcPct val="90000"/>
            </a:lnSpc>
            <a:spcBef>
              <a:spcPct val="0"/>
            </a:spcBef>
            <a:spcAft>
              <a:spcPct val="15000"/>
            </a:spcAft>
            <a:buFont typeface="Wingdings" panose="05000000000000000000" pitchFamily="2" charset="2"/>
            <a:buChar char="q"/>
          </a:pPr>
          <a:endParaRPr lang="en-US" sz="1400" kern="1200" dirty="0"/>
        </a:p>
        <a:p>
          <a:pPr marL="114300" lvl="1" indent="-114300" algn="l" defTabSz="622300">
            <a:lnSpc>
              <a:spcPct val="90000"/>
            </a:lnSpc>
            <a:spcBef>
              <a:spcPct val="0"/>
            </a:spcBef>
            <a:spcAft>
              <a:spcPct val="15000"/>
            </a:spcAft>
            <a:buFont typeface="Wingdings" panose="05000000000000000000" pitchFamily="2" charset="2"/>
            <a:buChar char="q"/>
          </a:pPr>
          <a:r>
            <a:rPr lang="ru-RU" sz="1400" b="0" i="0" u="none" kern="1200" dirty="0" err="1"/>
            <a:t>Окремі</a:t>
          </a:r>
          <a:r>
            <a:rPr lang="ru-RU" sz="1400" b="0" i="0" u="none" kern="1200" dirty="0"/>
            <a:t> </a:t>
          </a:r>
          <a:r>
            <a:rPr lang="ru-RU" sz="1400" b="0" i="0" u="none" kern="1200" dirty="0" err="1"/>
            <a:t>питання</a:t>
          </a:r>
          <a:r>
            <a:rPr lang="ru-RU" sz="1400" b="0" i="0" u="none" kern="1200" dirty="0"/>
            <a:t> та </a:t>
          </a:r>
          <a:r>
            <a:rPr lang="ru-RU" sz="1400" b="0" i="0" u="none" kern="1200" dirty="0" err="1"/>
            <a:t>їх</a:t>
          </a:r>
          <a:r>
            <a:rPr lang="ru-RU" sz="1400" b="0" i="0" u="none" kern="1200" dirty="0"/>
            <a:t> </a:t>
          </a:r>
          <a:r>
            <a:rPr lang="ru-RU" sz="1400" b="0" i="0" u="none" kern="1200" dirty="0" err="1"/>
            <a:t>вирішення</a:t>
          </a:r>
          <a:endParaRPr lang="en-US" sz="1400" kern="1200" dirty="0"/>
        </a:p>
        <a:p>
          <a:pPr marL="285750" lvl="1" indent="-285750" algn="l" defTabSz="1600200">
            <a:lnSpc>
              <a:spcPct val="90000"/>
            </a:lnSpc>
            <a:spcBef>
              <a:spcPct val="0"/>
            </a:spcBef>
            <a:spcAft>
              <a:spcPct val="15000"/>
            </a:spcAft>
            <a:buChar char="•"/>
          </a:pPr>
          <a:endParaRPr lang="en-UA" sz="3600" b="0" i="0" u="none" kern="1200"/>
        </a:p>
        <a:p>
          <a:pPr marL="285750" lvl="1" indent="-285750" algn="l" defTabSz="1600200">
            <a:lnSpc>
              <a:spcPct val="90000"/>
            </a:lnSpc>
            <a:spcBef>
              <a:spcPct val="0"/>
            </a:spcBef>
            <a:spcAft>
              <a:spcPct val="15000"/>
            </a:spcAft>
            <a:buChar char="•"/>
          </a:pPr>
          <a:endParaRPr lang="ru-UA" sz="3600" kern="1200" dirty="0"/>
        </a:p>
      </dsp:txBody>
      <dsp:txXfrm>
        <a:off x="3063673" y="1970166"/>
        <a:ext cx="2365512" cy="1157081"/>
      </dsp:txXfrm>
    </dsp:sp>
    <dsp:sp modelId="{6DFE5C32-1C6B-4A6D-B339-3E3EE939BF67}">
      <dsp:nvSpPr>
        <dsp:cNvPr id="0" name=""/>
        <dsp:cNvSpPr/>
      </dsp:nvSpPr>
      <dsp:spPr>
        <a:xfrm>
          <a:off x="5429186" y="312712"/>
          <a:ext cx="687994" cy="1313456"/>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A93DF6-CEA9-4B46-88B9-BA115356059B}">
      <dsp:nvSpPr>
        <dsp:cNvPr id="0" name=""/>
        <dsp:cNvSpPr/>
      </dsp:nvSpPr>
      <dsp:spPr>
        <a:xfrm>
          <a:off x="6257907" y="219532"/>
          <a:ext cx="1594896" cy="15948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uk-UA" sz="3200" kern="1200" dirty="0"/>
            <a:t>Після</a:t>
          </a:r>
          <a:endParaRPr lang="en-US" sz="3200" kern="1200" dirty="0"/>
        </a:p>
      </dsp:txBody>
      <dsp:txXfrm>
        <a:off x="6491474" y="453099"/>
        <a:ext cx="1127762" cy="1127762"/>
      </dsp:txXfrm>
    </dsp:sp>
    <dsp:sp modelId="{8F024090-0A7B-43DC-A728-5B520FBBCD1B}">
      <dsp:nvSpPr>
        <dsp:cNvPr id="0" name=""/>
        <dsp:cNvSpPr/>
      </dsp:nvSpPr>
      <dsp:spPr>
        <a:xfrm>
          <a:off x="6117181" y="1970166"/>
          <a:ext cx="1876348" cy="1157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ru-RU" sz="1400" b="0" i="0" u="none" kern="1200" dirty="0" err="1"/>
            <a:t>Витяг</a:t>
          </a:r>
          <a:r>
            <a:rPr lang="ru-RU" sz="1400" b="0" i="0" u="none" kern="1200" dirty="0"/>
            <a:t> </a:t>
          </a:r>
          <a:r>
            <a:rPr lang="ru-RU" sz="1400" b="0" i="0" u="none" kern="1200" dirty="0" err="1"/>
            <a:t>даних</a:t>
          </a:r>
          <a:endParaRPr lang="en-US" sz="1400" kern="1200" dirty="0"/>
        </a:p>
      </dsp:txBody>
      <dsp:txXfrm>
        <a:off x="6117181" y="1970166"/>
        <a:ext cx="1876348" cy="115708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BE80-004D-40C1-8679-74A96C6D2A67}">
      <dsp:nvSpPr>
        <dsp:cNvPr id="0" name=""/>
        <dsp:cNvSpPr/>
      </dsp:nvSpPr>
      <dsp:spPr>
        <a:xfrm>
          <a:off x="2366159" y="1618488"/>
          <a:ext cx="511671" cy="91440"/>
        </a:xfrm>
        <a:custGeom>
          <a:avLst/>
          <a:gdLst/>
          <a:ahLst/>
          <a:cxnLst/>
          <a:rect l="0" t="0" r="0" b="0"/>
          <a:pathLst>
            <a:path>
              <a:moveTo>
                <a:pt x="0" y="45720"/>
              </a:moveTo>
              <a:lnTo>
                <a:pt x="5116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608438" y="1661493"/>
        <a:ext cx="27113" cy="5428"/>
      </dsp:txXfrm>
    </dsp:sp>
    <dsp:sp modelId="{701E825A-49BB-4AE2-86E3-4619EC845B68}">
      <dsp:nvSpPr>
        <dsp:cNvPr id="0" name=""/>
        <dsp:cNvSpPr/>
      </dsp:nvSpPr>
      <dsp:spPr>
        <a:xfrm>
          <a:off x="10256" y="956897"/>
          <a:ext cx="2357702" cy="1414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b="0" i="0" u="none" kern="1200" dirty="0" err="1"/>
            <a:t>Чи</a:t>
          </a:r>
          <a:r>
            <a:rPr lang="ru-RU" sz="1400" b="0" i="0" u="none" kern="1200" dirty="0"/>
            <a:t> </a:t>
          </a:r>
          <a:r>
            <a:rPr lang="ru-RU" sz="1400" b="0" i="0" u="none" kern="1200" dirty="0" err="1"/>
            <a:t>існує</a:t>
          </a:r>
          <a:r>
            <a:rPr lang="ru-RU" sz="1400" b="0" i="0" u="none" kern="1200" dirty="0"/>
            <a:t> в </a:t>
          </a:r>
          <a:r>
            <a:rPr lang="ru-RU" sz="1400" b="0" i="0" u="none" kern="1200" dirty="0" err="1"/>
            <a:t>адміністрації</a:t>
          </a:r>
          <a:r>
            <a:rPr lang="ru-RU" sz="1400" b="0" i="0" u="none" kern="1200" dirty="0"/>
            <a:t> </a:t>
          </a:r>
          <a:r>
            <a:rPr lang="ru-RU" sz="1400" b="0" i="0" u="none" kern="1200" dirty="0" err="1"/>
            <a:t>формальний</a:t>
          </a:r>
          <a:r>
            <a:rPr lang="ru-RU" sz="1400" b="0" i="0" u="none" kern="1200" dirty="0"/>
            <a:t> Кодекс </a:t>
          </a:r>
          <a:r>
            <a:rPr lang="ru-RU" sz="1400" b="0" i="0" u="none" kern="1200" dirty="0" err="1"/>
            <a:t>етичної</a:t>
          </a:r>
          <a:r>
            <a:rPr lang="ru-RU" sz="1400" b="0" i="0" u="none" kern="1200" dirty="0"/>
            <a:t> </a:t>
          </a:r>
          <a:r>
            <a:rPr lang="ru-RU" sz="1400" b="0" i="0" u="none" kern="1200" dirty="0" err="1"/>
            <a:t>поведінки</a:t>
          </a:r>
          <a:r>
            <a:rPr lang="ru-RU" sz="1400" b="0" i="0" u="none" kern="1200" dirty="0"/>
            <a:t>?</a:t>
          </a:r>
          <a:endParaRPr lang="en-US" sz="1400" kern="1200" dirty="0"/>
        </a:p>
      </dsp:txBody>
      <dsp:txXfrm>
        <a:off x="10256" y="956897"/>
        <a:ext cx="2357702" cy="1414621"/>
      </dsp:txXfrm>
    </dsp:sp>
    <dsp:sp modelId="{D6CA7F02-AB9F-478D-81E1-2163E23601C0}">
      <dsp:nvSpPr>
        <dsp:cNvPr id="0" name=""/>
        <dsp:cNvSpPr/>
      </dsp:nvSpPr>
      <dsp:spPr>
        <a:xfrm>
          <a:off x="5266133" y="1618488"/>
          <a:ext cx="511671" cy="91440"/>
        </a:xfrm>
        <a:custGeom>
          <a:avLst/>
          <a:gdLst/>
          <a:ahLst/>
          <a:cxnLst/>
          <a:rect l="0" t="0" r="0" b="0"/>
          <a:pathLst>
            <a:path>
              <a:moveTo>
                <a:pt x="0" y="45720"/>
              </a:moveTo>
              <a:lnTo>
                <a:pt x="5116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508412" y="1661493"/>
        <a:ext cx="27113" cy="5428"/>
      </dsp:txXfrm>
    </dsp:sp>
    <dsp:sp modelId="{2073763C-4F20-40D7-B187-BDD8E432C779}">
      <dsp:nvSpPr>
        <dsp:cNvPr id="0" name=""/>
        <dsp:cNvSpPr/>
      </dsp:nvSpPr>
      <dsp:spPr>
        <a:xfrm>
          <a:off x="2910230" y="956897"/>
          <a:ext cx="2357702" cy="1414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uk-UA" sz="1400" kern="1200" dirty="0"/>
            <a:t>Чи розроблявся Кодекс поведінки у співпраці з приватним сектором, іншими державними установами та посадовими особами усіх рівнів</a:t>
          </a:r>
          <a:r>
            <a:rPr lang="en-US" sz="1400" kern="1200" dirty="0"/>
            <a:t>? </a:t>
          </a:r>
        </a:p>
      </dsp:txBody>
      <dsp:txXfrm>
        <a:off x="2910230" y="956897"/>
        <a:ext cx="2357702" cy="1414621"/>
      </dsp:txXfrm>
    </dsp:sp>
    <dsp:sp modelId="{6D1B6606-1204-44FC-A2F8-5E11C326E71B}">
      <dsp:nvSpPr>
        <dsp:cNvPr id="0" name=""/>
        <dsp:cNvSpPr/>
      </dsp:nvSpPr>
      <dsp:spPr>
        <a:xfrm>
          <a:off x="5810204" y="956897"/>
          <a:ext cx="2357702" cy="1414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b="0" i="0" u="none" kern="1200" dirty="0" err="1"/>
            <a:t>Чи</a:t>
          </a:r>
          <a:r>
            <a:rPr lang="ru-RU" sz="1400" b="0" i="0" u="none" kern="1200" dirty="0"/>
            <a:t> </a:t>
          </a:r>
          <a:r>
            <a:rPr lang="ru-RU" sz="1400" b="0" i="0" u="none" kern="1200" dirty="0" err="1"/>
            <a:t>містить</a:t>
          </a:r>
          <a:r>
            <a:rPr lang="ru-RU" sz="1400" b="0" i="0" u="none" kern="1200" dirty="0"/>
            <a:t> Кодекс </a:t>
          </a:r>
          <a:r>
            <a:rPr lang="ru-RU" sz="1400" b="0" i="0" u="none" kern="1200" dirty="0" err="1"/>
            <a:t>етичної</a:t>
          </a:r>
          <a:r>
            <a:rPr lang="ru-RU" sz="1400" b="0" i="0" u="none" kern="1200" dirty="0"/>
            <a:t> </a:t>
          </a:r>
          <a:r>
            <a:rPr lang="ru-RU" sz="1400" b="0" i="0" u="none" kern="1200" dirty="0" err="1"/>
            <a:t>поведінки</a:t>
          </a:r>
          <a:r>
            <a:rPr lang="ru-RU" sz="1400" b="0" i="0" u="none" kern="1200" dirty="0"/>
            <a:t> низку </a:t>
          </a:r>
          <a:r>
            <a:rPr lang="ru-RU" sz="1400" b="0" i="0" u="none" kern="1200" dirty="0" err="1"/>
            <a:t>практичних</a:t>
          </a:r>
          <a:r>
            <a:rPr lang="ru-RU" sz="1400" b="0" i="0" u="none" kern="1200" dirty="0"/>
            <a:t> </a:t>
          </a:r>
          <a:r>
            <a:rPr lang="ru-RU" sz="1400" b="0" i="0" u="none" kern="1200" dirty="0" err="1"/>
            <a:t>прикладів</a:t>
          </a:r>
          <a:r>
            <a:rPr lang="ru-RU" sz="1400" b="0" i="0" u="none" kern="1200" dirty="0"/>
            <a:t> для </a:t>
          </a:r>
          <a:r>
            <a:rPr lang="ru-RU" sz="1400" b="0" i="0" u="none" kern="1200" dirty="0" err="1"/>
            <a:t>роз’яснення</a:t>
          </a:r>
          <a:r>
            <a:rPr lang="ru-RU" sz="1400" b="0" i="0" u="none" kern="1200" dirty="0"/>
            <a:t> </a:t>
          </a:r>
          <a:r>
            <a:rPr lang="ru-RU" sz="1400" b="0" i="0" u="none" kern="1200" dirty="0" err="1"/>
            <a:t>різних</a:t>
          </a:r>
          <a:r>
            <a:rPr lang="ru-RU" sz="1400" b="0" i="0" u="none" kern="1200" dirty="0"/>
            <a:t> </a:t>
          </a:r>
          <a:r>
            <a:rPr lang="ru-RU" sz="1400" b="0" i="0" u="none" kern="1200" dirty="0" err="1"/>
            <a:t>положень</a:t>
          </a:r>
          <a:r>
            <a:rPr lang="ru-RU" sz="1400" b="0" i="0" u="none" kern="1200" dirty="0"/>
            <a:t> кодексу, </a:t>
          </a:r>
          <a:r>
            <a:rPr lang="ru-RU" sz="1400" b="0" i="0" u="none" kern="1200" dirty="0" err="1"/>
            <a:t>щоб</a:t>
          </a:r>
          <a:r>
            <a:rPr lang="ru-RU" sz="1400" b="0" i="0" u="none" kern="1200" dirty="0"/>
            <a:t> </a:t>
          </a:r>
          <a:r>
            <a:rPr lang="ru-RU" sz="1400" b="0" i="0" u="none" kern="1200" dirty="0" err="1"/>
            <a:t>посадовим</a:t>
          </a:r>
          <a:r>
            <a:rPr lang="ru-RU" sz="1400" b="0" i="0" u="none" kern="1200" dirty="0"/>
            <a:t> особам </a:t>
          </a:r>
          <a:r>
            <a:rPr lang="ru-RU" sz="1400" b="0" i="0" u="none" kern="1200" dirty="0" err="1"/>
            <a:t>було</a:t>
          </a:r>
          <a:r>
            <a:rPr lang="ru-RU" sz="1400" b="0" i="0" u="none" kern="1200" dirty="0"/>
            <a:t> легко </a:t>
          </a:r>
          <a:r>
            <a:rPr lang="ru-RU" sz="1400" b="0" i="0" u="none" kern="1200" dirty="0" err="1"/>
            <a:t>їх</a:t>
          </a:r>
          <a:r>
            <a:rPr lang="ru-RU" sz="1400" b="0" i="0" u="none" kern="1200" dirty="0"/>
            <a:t> </a:t>
          </a:r>
          <a:r>
            <a:rPr lang="ru-RU" sz="1400" b="0" i="0" u="none" kern="1200" dirty="0" err="1"/>
            <a:t>зрозуміти</a:t>
          </a:r>
          <a:r>
            <a:rPr lang="ru-RU" sz="1400" b="0" i="0" u="none" kern="1200" dirty="0"/>
            <a:t>?</a:t>
          </a:r>
          <a:endParaRPr lang="en-US" sz="1400" kern="1200" dirty="0"/>
        </a:p>
      </dsp:txBody>
      <dsp:txXfrm>
        <a:off x="5810204" y="956897"/>
        <a:ext cx="2357702" cy="141462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BE80-004D-40C1-8679-74A96C6D2A67}">
      <dsp:nvSpPr>
        <dsp:cNvPr id="0" name=""/>
        <dsp:cNvSpPr/>
      </dsp:nvSpPr>
      <dsp:spPr>
        <a:xfrm>
          <a:off x="2400766" y="667512"/>
          <a:ext cx="515700" cy="91440"/>
        </a:xfrm>
        <a:custGeom>
          <a:avLst/>
          <a:gdLst/>
          <a:ahLst/>
          <a:cxnLst/>
          <a:rect l="0" t="0" r="0" b="0"/>
          <a:pathLst>
            <a:path>
              <a:moveTo>
                <a:pt x="0" y="45720"/>
              </a:moveTo>
              <a:lnTo>
                <a:pt x="51570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644959" y="710500"/>
        <a:ext cx="27315" cy="5463"/>
      </dsp:txXfrm>
    </dsp:sp>
    <dsp:sp modelId="{701E825A-49BB-4AE2-86E3-4619EC845B68}">
      <dsp:nvSpPr>
        <dsp:cNvPr id="0" name=""/>
        <dsp:cNvSpPr/>
      </dsp:nvSpPr>
      <dsp:spPr>
        <a:xfrm>
          <a:off x="27345" y="665"/>
          <a:ext cx="2375221" cy="14251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b="0" i="0" u="none" kern="1200" dirty="0" err="1"/>
            <a:t>Чи</a:t>
          </a:r>
          <a:r>
            <a:rPr lang="ru-RU" sz="1400" b="0" i="0" u="none" kern="1200" dirty="0"/>
            <a:t> </a:t>
          </a:r>
          <a:r>
            <a:rPr lang="ru-RU" sz="1400" b="0" i="0" u="none" kern="1200" dirty="0" err="1"/>
            <a:t>встановлено</a:t>
          </a:r>
          <a:r>
            <a:rPr lang="ru-RU" sz="1400" b="0" i="0" u="none" kern="1200" dirty="0"/>
            <a:t> </a:t>
          </a:r>
          <a:r>
            <a:rPr lang="ru-RU" sz="1400" b="0" i="0" u="none" kern="1200" dirty="0" err="1"/>
            <a:t>процес</a:t>
          </a:r>
          <a:r>
            <a:rPr lang="ru-RU" sz="1400" b="0" i="0" u="none" kern="1200" dirty="0"/>
            <a:t> </a:t>
          </a:r>
          <a:r>
            <a:rPr lang="ru-RU" sz="1400" b="0" i="0" u="none" kern="1200" dirty="0" err="1"/>
            <a:t>періодичного</a:t>
          </a:r>
          <a:r>
            <a:rPr lang="ru-RU" sz="1400" b="0" i="0" u="none" kern="1200" dirty="0"/>
            <a:t> перегляду Кодексу </a:t>
          </a:r>
          <a:r>
            <a:rPr lang="ru-RU" sz="1400" b="0" i="0" u="none" kern="1200" dirty="0" err="1"/>
            <a:t>етичної</a:t>
          </a:r>
          <a:r>
            <a:rPr lang="ru-RU" sz="1400" b="0" i="0" u="none" kern="1200" dirty="0"/>
            <a:t> </a:t>
          </a:r>
          <a:r>
            <a:rPr lang="ru-RU" sz="1400" b="0" i="0" u="none" kern="1200" dirty="0" err="1"/>
            <a:t>поведінки</a:t>
          </a:r>
          <a:r>
            <a:rPr lang="ru-RU" sz="1400" b="0" i="0" u="none" kern="1200" dirty="0"/>
            <a:t>?</a:t>
          </a:r>
          <a:endParaRPr lang="en-US" sz="1400" kern="1200" dirty="0"/>
        </a:p>
      </dsp:txBody>
      <dsp:txXfrm>
        <a:off x="27345" y="665"/>
        <a:ext cx="2375221" cy="1425132"/>
      </dsp:txXfrm>
    </dsp:sp>
    <dsp:sp modelId="{2073763C-4F20-40D7-B187-BDD8E432C779}">
      <dsp:nvSpPr>
        <dsp:cNvPr id="0" name=""/>
        <dsp:cNvSpPr/>
      </dsp:nvSpPr>
      <dsp:spPr>
        <a:xfrm>
          <a:off x="2948867" y="665"/>
          <a:ext cx="2375221" cy="14251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5 </a:t>
          </a:r>
          <a:r>
            <a:rPr lang="uk-UA" sz="1400" kern="1200" dirty="0"/>
            <a:t>Я</a:t>
          </a:r>
          <a:r>
            <a:rPr lang="ru-RU" sz="1400" b="0" i="0" u="none" kern="1200" dirty="0"/>
            <a:t>к часто </a:t>
          </a:r>
          <a:r>
            <a:rPr lang="ru-RU" sz="1400" b="0" i="0" u="none" kern="1200" dirty="0" err="1"/>
            <a:t>відбувається</a:t>
          </a:r>
          <a:r>
            <a:rPr lang="ru-RU" sz="1400" b="0" i="0" u="none" kern="1200" dirty="0"/>
            <a:t> </a:t>
          </a:r>
          <a:r>
            <a:rPr lang="ru-RU" sz="1400" b="0" i="0" u="none" kern="1200" dirty="0" err="1"/>
            <a:t>періодичний</a:t>
          </a:r>
          <a:r>
            <a:rPr lang="ru-RU" sz="1400" b="0" i="0" u="none" kern="1200" dirty="0"/>
            <a:t> перегляд?</a:t>
          </a:r>
          <a:endParaRPr lang="en-US" sz="1400" kern="1200" dirty="0"/>
        </a:p>
      </dsp:txBody>
      <dsp:txXfrm>
        <a:off x="2948867" y="665"/>
        <a:ext cx="2375221" cy="142513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1A4AB-226C-4DD6-B9DD-BDA0234AFCDD}">
      <dsp:nvSpPr>
        <dsp:cNvPr id="0" name=""/>
        <dsp:cNvSpPr/>
      </dsp:nvSpPr>
      <dsp:spPr>
        <a:xfrm>
          <a:off x="1109638" y="0"/>
          <a:ext cx="2566431" cy="641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ru-RU" sz="1600" b="0" i="0" u="none" kern="1200" dirty="0" err="1"/>
            <a:t>Відданість</a:t>
          </a:r>
          <a:r>
            <a:rPr lang="ru-RU" sz="1600" b="0" i="0" u="none" kern="1200" dirty="0"/>
            <a:t> </a:t>
          </a:r>
          <a:r>
            <a:rPr lang="ru-RU" sz="1600" b="0" i="0" u="none" kern="1200" dirty="0" err="1"/>
            <a:t>керівництва</a:t>
          </a:r>
          <a:r>
            <a:rPr lang="ru-RU" sz="1600" b="0" i="0" u="none" kern="1200" dirty="0"/>
            <a:t> принципам</a:t>
          </a:r>
          <a:endParaRPr lang="en-US" sz="1600" kern="1200" dirty="0"/>
        </a:p>
      </dsp:txBody>
      <dsp:txXfrm>
        <a:off x="1128430" y="18792"/>
        <a:ext cx="2528847" cy="604023"/>
      </dsp:txXfrm>
    </dsp:sp>
    <dsp:sp modelId="{460EBEA0-1E0D-4609-BAE2-260044F4061E}">
      <dsp:nvSpPr>
        <dsp:cNvPr id="0" name=""/>
        <dsp:cNvSpPr/>
      </dsp:nvSpPr>
      <dsp:spPr>
        <a:xfrm rot="5400000">
          <a:off x="2336713" y="697748"/>
          <a:ext cx="112281" cy="11228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653059-FE7E-49E7-B5D1-41CCFD92C84F}">
      <dsp:nvSpPr>
        <dsp:cNvPr id="0" name=""/>
        <dsp:cNvSpPr/>
      </dsp:nvSpPr>
      <dsp:spPr>
        <a:xfrm>
          <a:off x="1109638" y="866170"/>
          <a:ext cx="2566431" cy="6416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b="0" i="0" u="none" kern="1200" dirty="0" err="1"/>
            <a:t>Чи</a:t>
          </a:r>
          <a:r>
            <a:rPr lang="ru-RU" sz="1000" b="0" i="0" u="none" kern="1200" dirty="0"/>
            <a:t> </a:t>
          </a:r>
          <a:r>
            <a:rPr lang="ru-RU" sz="1000" b="0" i="0" u="none" kern="1200" dirty="0" err="1"/>
            <a:t>дотримуються</a:t>
          </a:r>
          <a:r>
            <a:rPr lang="ru-RU" sz="1000" b="0" i="0" u="none" kern="1200" dirty="0"/>
            <a:t> </a:t>
          </a:r>
          <a:r>
            <a:rPr lang="ru-RU" sz="1000" b="0" i="0" u="none" kern="1200" dirty="0" err="1"/>
            <a:t>керівники</a:t>
          </a:r>
          <a:r>
            <a:rPr lang="ru-RU" sz="1000" b="0" i="0" u="none" kern="1200" dirty="0"/>
            <a:t> </a:t>
          </a:r>
          <a:r>
            <a:rPr lang="ru-RU" sz="1000" b="0" i="0" u="none" kern="1200" dirty="0" err="1"/>
            <a:t>всіх</a:t>
          </a:r>
          <a:r>
            <a:rPr lang="ru-RU" sz="1000" b="0" i="0" u="none" kern="1200" dirty="0"/>
            <a:t> </a:t>
          </a:r>
          <a:r>
            <a:rPr lang="ru-RU" sz="1000" b="0" i="0" u="none" kern="1200" dirty="0" err="1"/>
            <a:t>рівнів</a:t>
          </a:r>
          <a:r>
            <a:rPr lang="ru-RU" sz="1000" b="0" i="0" u="none" kern="1200" dirty="0"/>
            <a:t> </a:t>
          </a:r>
          <a:r>
            <a:rPr lang="ru-RU" sz="1000" b="0" i="0" u="none" kern="1200" dirty="0" err="1"/>
            <a:t>принципів</a:t>
          </a:r>
          <a:r>
            <a:rPr lang="ru-RU" sz="1000" b="0" i="0" u="none" kern="1200" dirty="0"/>
            <a:t> та норм, </a:t>
          </a:r>
          <a:r>
            <a:rPr lang="ru-RU" sz="1000" b="0" i="0" u="none" kern="1200" dirty="0" err="1"/>
            <a:t>визначених</a:t>
          </a:r>
          <a:r>
            <a:rPr lang="ru-RU" sz="1000" b="0" i="0" u="none" kern="1200" dirty="0"/>
            <a:t> Кодексом </a:t>
          </a:r>
          <a:r>
            <a:rPr lang="ru-RU" sz="1000" b="0" i="0" u="none" kern="1200" dirty="0" err="1"/>
            <a:t>поведінки</a:t>
          </a:r>
          <a:r>
            <a:rPr lang="ru-RU" sz="1000" b="0" i="0" u="none" kern="1200" dirty="0"/>
            <a:t>, у </a:t>
          </a:r>
          <a:r>
            <a:rPr lang="ru-RU" sz="1000" b="0" i="0" u="none" kern="1200" dirty="0" err="1"/>
            <a:t>власній</a:t>
          </a:r>
          <a:r>
            <a:rPr lang="ru-RU" sz="1000" b="0" i="0" u="none" kern="1200" dirty="0"/>
            <a:t> </a:t>
          </a:r>
          <a:r>
            <a:rPr lang="ru-RU" sz="1000" b="0" i="0" u="none" kern="1200" dirty="0" err="1"/>
            <a:t>поведінці</a:t>
          </a:r>
          <a:r>
            <a:rPr lang="en-US" sz="1000" kern="1200" dirty="0"/>
            <a:t>? </a:t>
          </a:r>
        </a:p>
      </dsp:txBody>
      <dsp:txXfrm>
        <a:off x="1128430" y="884962"/>
        <a:ext cx="2528847" cy="604023"/>
      </dsp:txXfrm>
    </dsp:sp>
    <dsp:sp modelId="{3AE92CF9-0500-416E-954F-FA80C5B19EF2}">
      <dsp:nvSpPr>
        <dsp:cNvPr id="0" name=""/>
        <dsp:cNvSpPr/>
      </dsp:nvSpPr>
      <dsp:spPr>
        <a:xfrm rot="5400000">
          <a:off x="2336713" y="1563919"/>
          <a:ext cx="112281" cy="11228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2DFAB-636E-4C0A-A0B2-4078ED501B4F}">
      <dsp:nvSpPr>
        <dsp:cNvPr id="0" name=""/>
        <dsp:cNvSpPr/>
      </dsp:nvSpPr>
      <dsp:spPr>
        <a:xfrm>
          <a:off x="1109638" y="1732341"/>
          <a:ext cx="2566431" cy="6416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b="0" i="0" u="none" kern="1200" dirty="0" err="1"/>
            <a:t>Чи</a:t>
          </a:r>
          <a:r>
            <a:rPr lang="ru-RU" sz="1000" b="0" i="0" u="none" kern="1200" dirty="0"/>
            <a:t> </a:t>
          </a:r>
          <a:r>
            <a:rPr lang="ru-RU" sz="1000" b="0" i="0" u="none" kern="1200" dirty="0" err="1"/>
            <a:t>вживають</a:t>
          </a:r>
          <a:r>
            <a:rPr lang="ru-RU" sz="1000" b="0" i="0" u="none" kern="1200" dirty="0"/>
            <a:t> </a:t>
          </a:r>
          <a:r>
            <a:rPr lang="ru-RU" sz="1000" b="0" i="0" u="none" kern="1200" dirty="0" err="1"/>
            <a:t>керівники</a:t>
          </a:r>
          <a:r>
            <a:rPr lang="ru-RU" sz="1000" b="0" i="0" u="none" kern="1200" dirty="0"/>
            <a:t> </a:t>
          </a:r>
          <a:r>
            <a:rPr lang="ru-RU" sz="1000" b="0" i="0" u="none" kern="1200" dirty="0" err="1"/>
            <a:t>відповідних</a:t>
          </a:r>
          <a:r>
            <a:rPr lang="ru-RU" sz="1000" b="0" i="0" u="none" kern="1200" dirty="0"/>
            <a:t> </a:t>
          </a:r>
          <a:r>
            <a:rPr lang="ru-RU" sz="1000" b="0" i="0" u="none" kern="1200" dirty="0" err="1"/>
            <a:t>заходів</a:t>
          </a:r>
          <a:r>
            <a:rPr lang="ru-RU" sz="1000" b="0" i="0" u="none" kern="1200" dirty="0"/>
            <a:t> у </a:t>
          </a:r>
          <a:r>
            <a:rPr lang="ru-RU" sz="1000" b="0" i="0" u="none" kern="1200" dirty="0" err="1"/>
            <a:t>разі</a:t>
          </a:r>
          <a:r>
            <a:rPr lang="ru-RU" sz="1000" b="0" i="0" u="none" kern="1200" dirty="0"/>
            <a:t> </a:t>
          </a:r>
          <a:r>
            <a:rPr lang="ru-RU" sz="1000" b="0" i="0" u="none" kern="1200" dirty="0" err="1"/>
            <a:t>порушення</a:t>
          </a:r>
          <a:r>
            <a:rPr lang="ru-RU" sz="1000" b="0" i="0" u="none" kern="1200" dirty="0"/>
            <a:t> </a:t>
          </a:r>
          <a:r>
            <a:rPr lang="ru-RU" sz="1000" b="0" i="0" u="none" kern="1200" dirty="0" err="1"/>
            <a:t>працівниками</a:t>
          </a:r>
          <a:r>
            <a:rPr lang="ru-RU" sz="1000" b="0" i="0" u="none" kern="1200" dirty="0"/>
            <a:t> </a:t>
          </a:r>
          <a:r>
            <a:rPr lang="ru-RU" sz="1000" b="0" i="0" u="none" kern="1200" dirty="0" err="1"/>
            <a:t>положень</a:t>
          </a:r>
          <a:r>
            <a:rPr lang="ru-RU" sz="1000" b="0" i="0" u="none" kern="1200" dirty="0"/>
            <a:t> Кодексу </a:t>
          </a:r>
          <a:r>
            <a:rPr lang="ru-RU" sz="1000" b="0" i="0" u="none" kern="1200" dirty="0" err="1"/>
            <a:t>поведінки</a:t>
          </a:r>
          <a:endParaRPr lang="en-US" sz="1000" kern="1200" dirty="0"/>
        </a:p>
      </dsp:txBody>
      <dsp:txXfrm>
        <a:off x="1128430" y="1751133"/>
        <a:ext cx="2528847" cy="604023"/>
      </dsp:txXfrm>
    </dsp:sp>
    <dsp:sp modelId="{2A87409B-2908-456E-864B-6564BDB243D7}">
      <dsp:nvSpPr>
        <dsp:cNvPr id="0" name=""/>
        <dsp:cNvSpPr/>
      </dsp:nvSpPr>
      <dsp:spPr>
        <a:xfrm>
          <a:off x="4035370" y="0"/>
          <a:ext cx="2566431" cy="641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0" i="0" u="none" kern="1200" dirty="0" err="1"/>
            <a:t>Інформування</a:t>
          </a:r>
          <a:r>
            <a:rPr lang="ru-RU" sz="1400" b="0" i="0" u="none" kern="1200" dirty="0"/>
            <a:t> та </a:t>
          </a:r>
          <a:r>
            <a:rPr lang="ru-RU" sz="1400" b="0" i="0" u="none" kern="1200" dirty="0" err="1"/>
            <a:t>роз’яснювальна</a:t>
          </a:r>
          <a:r>
            <a:rPr lang="ru-RU" sz="1400" b="0" i="0" u="none" kern="1200" dirty="0"/>
            <a:t> робота </a:t>
          </a:r>
          <a:r>
            <a:rPr lang="ru-RU" sz="1400" b="0" i="0" u="none" kern="1200" dirty="0" err="1"/>
            <a:t>щодо</a:t>
          </a:r>
          <a:r>
            <a:rPr lang="ru-RU" sz="1400" b="0" i="0" u="none" kern="1200" dirty="0"/>
            <a:t> </a:t>
          </a:r>
          <a:r>
            <a:rPr lang="ru-RU" sz="1400" b="0" i="0" u="none" kern="1200" dirty="0" err="1"/>
            <a:t>принципів</a:t>
          </a:r>
          <a:r>
            <a:rPr lang="ru-RU" sz="1400" b="0" i="0" u="none" kern="1200" dirty="0"/>
            <a:t> Кодексу </a:t>
          </a:r>
          <a:r>
            <a:rPr lang="ru-RU" sz="1400" b="0" i="0" u="none" kern="1200" dirty="0" err="1"/>
            <a:t>поведінки</a:t>
          </a:r>
          <a:endParaRPr lang="en-US" sz="1400" kern="1200" dirty="0"/>
        </a:p>
      </dsp:txBody>
      <dsp:txXfrm>
        <a:off x="4054162" y="18792"/>
        <a:ext cx="2528847" cy="604023"/>
      </dsp:txXfrm>
    </dsp:sp>
    <dsp:sp modelId="{0BA8500E-1631-4C92-A463-B822BF044CEA}">
      <dsp:nvSpPr>
        <dsp:cNvPr id="0" name=""/>
        <dsp:cNvSpPr/>
      </dsp:nvSpPr>
      <dsp:spPr>
        <a:xfrm rot="5400000">
          <a:off x="5262445" y="697748"/>
          <a:ext cx="112281" cy="11228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604434-088A-481A-9D15-7C5520F03960}">
      <dsp:nvSpPr>
        <dsp:cNvPr id="0" name=""/>
        <dsp:cNvSpPr/>
      </dsp:nvSpPr>
      <dsp:spPr>
        <a:xfrm>
          <a:off x="4035370" y="866170"/>
          <a:ext cx="2566431" cy="6416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ru-RU" sz="900" b="0" i="0" u="none" kern="1200" dirty="0" err="1"/>
            <a:t>Чи</a:t>
          </a:r>
          <a:r>
            <a:rPr lang="ru-RU" sz="900" b="0" i="0" u="none" kern="1200" dirty="0"/>
            <a:t> </a:t>
          </a:r>
          <a:r>
            <a:rPr lang="ru-RU" sz="900" b="0" i="0" u="none" kern="1200" dirty="0" err="1"/>
            <a:t>зобов’язані</a:t>
          </a:r>
          <a:r>
            <a:rPr lang="ru-RU" sz="900" b="0" i="0" u="none" kern="1200" dirty="0"/>
            <a:t> </a:t>
          </a:r>
          <a:r>
            <a:rPr lang="ru-RU" sz="900" b="0" i="0" u="none" kern="1200" dirty="0" err="1"/>
            <a:t>всі</a:t>
          </a:r>
          <a:r>
            <a:rPr lang="ru-RU" sz="900" b="0" i="0" u="none" kern="1200" dirty="0"/>
            <a:t> </a:t>
          </a:r>
          <a:r>
            <a:rPr lang="ru-RU" sz="900" b="0" i="0" u="none" kern="1200" dirty="0" err="1"/>
            <a:t>працівники</a:t>
          </a:r>
          <a:r>
            <a:rPr lang="ru-RU" sz="900" b="0" i="0" u="none" kern="1200" dirty="0"/>
            <a:t> </a:t>
          </a:r>
          <a:r>
            <a:rPr lang="ru-RU" sz="900" b="0" i="0" u="none" kern="1200" dirty="0" err="1"/>
            <a:t>підписувати</a:t>
          </a:r>
          <a:r>
            <a:rPr lang="ru-RU" sz="900" b="0" i="0" u="none" kern="1200" dirty="0"/>
            <a:t> </a:t>
          </a:r>
          <a:r>
            <a:rPr lang="ru-RU" sz="900" b="0" i="0" u="none" kern="1200" dirty="0" err="1"/>
            <a:t>підтвердження</a:t>
          </a:r>
          <a:r>
            <a:rPr lang="ru-RU" sz="900" b="0" i="0" u="none" kern="1200" dirty="0"/>
            <a:t> про те, </a:t>
          </a:r>
          <a:r>
            <a:rPr lang="ru-RU" sz="900" b="0" i="0" u="none" kern="1200" dirty="0" err="1"/>
            <a:t>що</a:t>
          </a:r>
          <a:r>
            <a:rPr lang="ru-RU" sz="900" b="0" i="0" u="none" kern="1200" dirty="0"/>
            <a:t> вони </a:t>
          </a:r>
          <a:r>
            <a:rPr lang="ru-RU" sz="900" b="0" i="0" u="none" kern="1200" dirty="0" err="1"/>
            <a:t>ознайомилися</a:t>
          </a:r>
          <a:r>
            <a:rPr lang="ru-RU" sz="900" b="0" i="0" u="none" kern="1200" dirty="0"/>
            <a:t> з Кодексом </a:t>
          </a:r>
          <a:r>
            <a:rPr lang="ru-RU" sz="900" b="0" i="0" u="none" kern="1200" dirty="0" err="1"/>
            <a:t>поведінки</a:t>
          </a:r>
          <a:r>
            <a:rPr lang="ru-RU" sz="900" b="0" i="0" u="none" kern="1200" dirty="0"/>
            <a:t> та </a:t>
          </a:r>
          <a:r>
            <a:rPr lang="ru-RU" sz="900" b="0" i="0" u="none" kern="1200" dirty="0" err="1"/>
            <a:t>розуміють</a:t>
          </a:r>
          <a:r>
            <a:rPr lang="ru-RU" sz="900" b="0" i="0" u="none" kern="1200" dirty="0"/>
            <a:t> </a:t>
          </a:r>
          <a:r>
            <a:rPr lang="ru-RU" sz="900" b="0" i="0" u="none" kern="1200" dirty="0" err="1"/>
            <a:t>його</a:t>
          </a:r>
          <a:r>
            <a:rPr lang="ru-RU" sz="900" b="0" i="0" u="none" kern="1200" dirty="0"/>
            <a:t> </a:t>
          </a:r>
          <a:r>
            <a:rPr lang="ru-RU" sz="900" b="0" i="0" u="none" kern="1200" dirty="0" err="1"/>
            <a:t>положення</a:t>
          </a:r>
          <a:r>
            <a:rPr lang="ru-RU" sz="900" b="0" i="0" u="none" kern="1200" dirty="0"/>
            <a:t>, </a:t>
          </a:r>
          <a:r>
            <a:rPr lang="ru-RU" sz="900" b="0" i="0" u="none" kern="1200" dirty="0" err="1"/>
            <a:t>обов’язки</a:t>
          </a:r>
          <a:r>
            <a:rPr lang="ru-RU" sz="900" b="0" i="0" u="none" kern="1200" dirty="0"/>
            <a:t> й </a:t>
          </a:r>
          <a:r>
            <a:rPr lang="ru-RU" sz="900" b="0" i="0" u="none" kern="1200" dirty="0" err="1"/>
            <a:t>відповідальність</a:t>
          </a:r>
          <a:r>
            <a:rPr lang="en-US" sz="900" kern="1200" dirty="0"/>
            <a:t>?</a:t>
          </a:r>
        </a:p>
      </dsp:txBody>
      <dsp:txXfrm>
        <a:off x="4054162" y="884962"/>
        <a:ext cx="2528847" cy="604023"/>
      </dsp:txXfrm>
    </dsp:sp>
    <dsp:sp modelId="{06340713-D943-4BAA-ACA6-1E54F7B55346}">
      <dsp:nvSpPr>
        <dsp:cNvPr id="0" name=""/>
        <dsp:cNvSpPr/>
      </dsp:nvSpPr>
      <dsp:spPr>
        <a:xfrm rot="5400000">
          <a:off x="5262445" y="1563919"/>
          <a:ext cx="112281" cy="11228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07DE6B-9E56-4E36-8731-44CC057FC409}">
      <dsp:nvSpPr>
        <dsp:cNvPr id="0" name=""/>
        <dsp:cNvSpPr/>
      </dsp:nvSpPr>
      <dsp:spPr>
        <a:xfrm>
          <a:off x="4035370" y="1732341"/>
          <a:ext cx="2566431" cy="6416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b="0" i="0" u="none" kern="1200" dirty="0" err="1"/>
            <a:t>Чи</a:t>
          </a:r>
          <a:r>
            <a:rPr lang="ru-RU" sz="1000" b="0" i="0" u="none" kern="1200" dirty="0"/>
            <a:t> </a:t>
          </a:r>
          <a:r>
            <a:rPr lang="ru-RU" sz="1000" b="0" i="0" u="none" kern="1200" dirty="0" err="1"/>
            <a:t>проходять</a:t>
          </a:r>
          <a:r>
            <a:rPr lang="ru-RU" sz="1000" b="0" i="0" u="none" kern="1200" dirty="0"/>
            <a:t> </a:t>
          </a:r>
          <a:r>
            <a:rPr lang="ru-RU" sz="1000" b="0" i="0" u="none" kern="1200" dirty="0" err="1"/>
            <a:t>усі</a:t>
          </a:r>
          <a:r>
            <a:rPr lang="ru-RU" sz="1000" b="0" i="0" u="none" kern="1200" dirty="0"/>
            <a:t> </a:t>
          </a:r>
          <a:r>
            <a:rPr lang="ru-RU" sz="1000" b="0" i="0" u="none" kern="1200" dirty="0" err="1"/>
            <a:t>посадові</a:t>
          </a:r>
          <a:r>
            <a:rPr lang="ru-RU" sz="1000" b="0" i="0" u="none" kern="1200" dirty="0"/>
            <a:t> особи, як </a:t>
          </a:r>
          <a:r>
            <a:rPr lang="ru-RU" sz="1000" b="0" i="0" u="none" kern="1200" dirty="0" err="1"/>
            <a:t>новопризначені</a:t>
          </a:r>
          <a:r>
            <a:rPr lang="ru-RU" sz="1000" b="0" i="0" u="none" kern="1200" dirty="0"/>
            <a:t>, так і </a:t>
          </a:r>
          <a:r>
            <a:rPr lang="ru-RU" sz="1000" b="0" i="0" u="none" kern="1200" dirty="0" err="1"/>
            <a:t>ті</a:t>
          </a:r>
          <a:r>
            <a:rPr lang="ru-RU" sz="1000" b="0" i="0" u="none" kern="1200" dirty="0"/>
            <a:t>, </a:t>
          </a:r>
          <a:r>
            <a:rPr lang="ru-RU" sz="1000" b="0" i="0" u="none" kern="1200" dirty="0" err="1"/>
            <a:t>що</a:t>
          </a:r>
          <a:r>
            <a:rPr lang="ru-RU" sz="1000" b="0" i="0" u="none" kern="1200" dirty="0"/>
            <a:t> </a:t>
          </a:r>
          <a:r>
            <a:rPr lang="ru-RU" sz="1000" b="0" i="0" u="none" kern="1200" dirty="0" err="1"/>
            <a:t>вже</a:t>
          </a:r>
          <a:r>
            <a:rPr lang="ru-RU" sz="1000" b="0" i="0" u="none" kern="1200" dirty="0"/>
            <a:t> </a:t>
          </a:r>
          <a:r>
            <a:rPr lang="ru-RU" sz="1000" b="0" i="0" u="none" kern="1200" dirty="0" err="1"/>
            <a:t>працюють</a:t>
          </a:r>
          <a:r>
            <a:rPr lang="ru-RU" sz="1000" b="0" i="0" u="none" kern="1200" dirty="0"/>
            <a:t>, </a:t>
          </a:r>
          <a:r>
            <a:rPr lang="ru-RU" sz="1000" b="0" i="0" u="none" kern="1200" dirty="0" err="1"/>
            <a:t>навчання</a:t>
          </a:r>
          <a:r>
            <a:rPr lang="ru-RU" sz="1000" b="0" i="0" u="none" kern="1200" dirty="0"/>
            <a:t> </a:t>
          </a:r>
          <a:r>
            <a:rPr lang="ru-RU" sz="1000" b="0" i="0" u="none" kern="1200" dirty="0" err="1"/>
            <a:t>щодо</a:t>
          </a:r>
          <a:r>
            <a:rPr lang="ru-RU" sz="1000" b="0" i="0" u="none" kern="1200" dirty="0"/>
            <a:t> </a:t>
          </a:r>
          <a:r>
            <a:rPr lang="ru-RU" sz="1000" b="0" i="0" u="none" kern="1200" dirty="0" err="1"/>
            <a:t>застосування</a:t>
          </a:r>
          <a:r>
            <a:rPr lang="ru-RU" sz="1000" b="0" i="0" u="none" kern="1200" dirty="0"/>
            <a:t> Кодексу </a:t>
          </a:r>
          <a:r>
            <a:rPr lang="ru-RU" sz="1000" b="0" i="0" u="none" kern="1200" dirty="0" err="1"/>
            <a:t>поведінки</a:t>
          </a:r>
          <a:r>
            <a:rPr lang="en-US" sz="1000" kern="1200" dirty="0"/>
            <a:t>?</a:t>
          </a:r>
        </a:p>
      </dsp:txBody>
      <dsp:txXfrm>
        <a:off x="4054162" y="1751133"/>
        <a:ext cx="2528847" cy="604023"/>
      </dsp:txXfrm>
    </dsp:sp>
    <dsp:sp modelId="{1D9CE737-08BA-4934-AA82-AAA18C02EF7D}">
      <dsp:nvSpPr>
        <dsp:cNvPr id="0" name=""/>
        <dsp:cNvSpPr/>
      </dsp:nvSpPr>
      <dsp:spPr>
        <a:xfrm rot="5400000">
          <a:off x="5262445" y="2430090"/>
          <a:ext cx="112281" cy="11228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8134F8-6B8C-43B5-B888-0307AD91029E}">
      <dsp:nvSpPr>
        <dsp:cNvPr id="0" name=""/>
        <dsp:cNvSpPr/>
      </dsp:nvSpPr>
      <dsp:spPr>
        <a:xfrm>
          <a:off x="4035370" y="2598512"/>
          <a:ext cx="2566431" cy="6416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b="0" i="0" u="none" kern="1200" dirty="0" err="1"/>
            <a:t>Чи</a:t>
          </a:r>
          <a:r>
            <a:rPr lang="ru-RU" sz="1000" b="0" i="0" u="none" kern="1200" dirty="0"/>
            <a:t> </a:t>
          </a:r>
          <a:r>
            <a:rPr lang="ru-RU" sz="1000" b="0" i="0" u="none" kern="1200" dirty="0" err="1"/>
            <a:t>можуть</a:t>
          </a:r>
          <a:r>
            <a:rPr lang="ru-RU" sz="1000" b="0" i="0" u="none" kern="1200" dirty="0"/>
            <a:t> </a:t>
          </a:r>
          <a:r>
            <a:rPr lang="ru-RU" sz="1000" b="0" i="0" u="none" kern="1200" dirty="0" err="1"/>
            <a:t>усі</a:t>
          </a:r>
          <a:r>
            <a:rPr lang="ru-RU" sz="1000" b="0" i="0" u="none" kern="1200" dirty="0"/>
            <a:t> </a:t>
          </a:r>
          <a:r>
            <a:rPr lang="ru-RU" sz="1000" b="0" i="0" u="none" kern="1200" dirty="0" err="1"/>
            <a:t>посадові</a:t>
          </a:r>
          <a:r>
            <a:rPr lang="ru-RU" sz="1000" b="0" i="0" u="none" kern="1200" dirty="0"/>
            <a:t> особи легко </a:t>
          </a:r>
          <a:r>
            <a:rPr lang="ru-RU" sz="1000" b="0" i="0" u="none" kern="1200" dirty="0" err="1"/>
            <a:t>знайти</a:t>
          </a:r>
          <a:r>
            <a:rPr lang="ru-RU" sz="1000" b="0" i="0" u="none" kern="1200" dirty="0"/>
            <a:t> й </a:t>
          </a:r>
          <a:r>
            <a:rPr lang="ru-RU" sz="1000" b="0" i="0" u="none" kern="1200" dirty="0" err="1"/>
            <a:t>переглянути</a:t>
          </a:r>
          <a:r>
            <a:rPr lang="ru-RU" sz="1000" b="0" i="0" u="none" kern="1200" dirty="0"/>
            <a:t> Кодекс </a:t>
          </a:r>
          <a:r>
            <a:rPr lang="ru-RU" sz="1000" b="0" i="0" u="none" kern="1200" dirty="0" err="1"/>
            <a:t>поведінки</a:t>
          </a:r>
          <a:r>
            <a:rPr lang="en-US" sz="1000" kern="1200" dirty="0"/>
            <a:t>?</a:t>
          </a:r>
        </a:p>
      </dsp:txBody>
      <dsp:txXfrm>
        <a:off x="4054162" y="2617304"/>
        <a:ext cx="2528847" cy="604023"/>
      </dsp:txXfrm>
    </dsp:sp>
    <dsp:sp modelId="{97E366B4-EC65-4FF3-915C-A32CF20C7461}">
      <dsp:nvSpPr>
        <dsp:cNvPr id="0" name=""/>
        <dsp:cNvSpPr/>
      </dsp:nvSpPr>
      <dsp:spPr>
        <a:xfrm rot="5400000">
          <a:off x="5262445" y="3296260"/>
          <a:ext cx="112281" cy="11228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13D9AA-F3FF-481C-81A4-6FA1E6D41E34}">
      <dsp:nvSpPr>
        <dsp:cNvPr id="0" name=""/>
        <dsp:cNvSpPr/>
      </dsp:nvSpPr>
      <dsp:spPr>
        <a:xfrm>
          <a:off x="4035370" y="3464683"/>
          <a:ext cx="2566431" cy="64160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ru-RU" sz="1000" b="0" i="0" u="none" kern="1200" dirty="0" err="1"/>
            <a:t>Чи</a:t>
          </a:r>
          <a:r>
            <a:rPr lang="ru-RU" sz="1000" b="0" i="0" u="none" kern="1200" dirty="0"/>
            <a:t> </a:t>
          </a:r>
          <a:r>
            <a:rPr lang="ru-RU" sz="1000" b="0" i="0" u="none" kern="1200" dirty="0" err="1"/>
            <a:t>відкрито</a:t>
          </a:r>
          <a:r>
            <a:rPr lang="ru-RU" sz="1000" b="0" i="0" u="none" kern="1200" dirty="0"/>
            <a:t> Кодекс </a:t>
          </a:r>
          <a:r>
            <a:rPr lang="ru-RU" sz="1000" b="0" i="0" u="none" kern="1200" dirty="0" err="1"/>
            <a:t>поведінки</a:t>
          </a:r>
          <a:r>
            <a:rPr lang="ru-RU" sz="1000" b="0" i="0" u="none" kern="1200" dirty="0"/>
            <a:t> для </a:t>
          </a:r>
          <a:r>
            <a:rPr lang="ru-RU" sz="1000" b="0" i="0" u="none" kern="1200" dirty="0" err="1"/>
            <a:t>ознайомлення</a:t>
          </a:r>
          <a:r>
            <a:rPr lang="ru-RU" sz="1000" b="0" i="0" u="none" kern="1200" dirty="0"/>
            <a:t> </a:t>
          </a:r>
          <a:r>
            <a:rPr lang="ru-RU" sz="1000" b="0" i="0" u="none" kern="1200" dirty="0" err="1"/>
            <a:t>зовнішнім</a:t>
          </a:r>
          <a:r>
            <a:rPr lang="ru-RU" sz="1000" b="0" i="0" u="none" kern="1200" dirty="0"/>
            <a:t> сторонам, </a:t>
          </a:r>
          <a:r>
            <a:rPr lang="ru-RU" sz="1000" b="0" i="0" u="none" kern="1200" dirty="0" err="1"/>
            <a:t>щоб</a:t>
          </a:r>
          <a:r>
            <a:rPr lang="ru-RU" sz="1000" b="0" i="0" u="none" kern="1200" dirty="0"/>
            <a:t> вони могли </a:t>
          </a:r>
          <a:r>
            <a:rPr lang="ru-RU" sz="1000" b="0" i="0" u="none" kern="1200" dirty="0" err="1"/>
            <a:t>зрозуміти</a:t>
          </a:r>
          <a:r>
            <a:rPr lang="ru-RU" sz="1000" b="0" i="0" u="none" kern="1200" dirty="0"/>
            <a:t> </a:t>
          </a:r>
          <a:r>
            <a:rPr lang="ru-RU" sz="1000" b="0" i="0" u="none" kern="1200" dirty="0" err="1"/>
            <a:t>обмеження</a:t>
          </a:r>
          <a:r>
            <a:rPr lang="ru-RU" sz="1000" b="0" i="0" u="none" kern="1200" dirty="0"/>
            <a:t>, </a:t>
          </a:r>
          <a:r>
            <a:rPr lang="ru-RU" sz="1000" b="0" i="0" u="none" kern="1200" dirty="0" err="1"/>
            <a:t>які</a:t>
          </a:r>
          <a:r>
            <a:rPr lang="ru-RU" sz="1000" b="0" i="0" u="none" kern="1200" dirty="0"/>
            <a:t> </a:t>
          </a:r>
          <a:r>
            <a:rPr lang="ru-RU" sz="1000" b="0" i="0" u="none" kern="1200" dirty="0" err="1"/>
            <a:t>поширюються</a:t>
          </a:r>
          <a:r>
            <a:rPr lang="ru-RU" sz="1000" b="0" i="0" u="none" kern="1200" dirty="0"/>
            <a:t> на </a:t>
          </a:r>
          <a:r>
            <a:rPr lang="ru-RU" sz="1000" b="0" i="0" u="none" kern="1200" dirty="0" err="1"/>
            <a:t>посадових</a:t>
          </a:r>
          <a:r>
            <a:rPr lang="ru-RU" sz="1000" b="0" i="0" u="none" kern="1200" dirty="0"/>
            <a:t> </a:t>
          </a:r>
          <a:r>
            <a:rPr lang="ru-RU" sz="1000" b="0" i="0" u="none" kern="1200" dirty="0" err="1"/>
            <a:t>осіб</a:t>
          </a:r>
          <a:r>
            <a:rPr lang="ru-RU" sz="1000" b="0" i="0" u="none" kern="1200" dirty="0"/>
            <a:t> (</a:t>
          </a:r>
          <a:r>
            <a:rPr lang="ru-RU" sz="1000" b="0" i="0" u="none" kern="1200" dirty="0" err="1"/>
            <a:t>зокрема</a:t>
          </a:r>
          <a:r>
            <a:rPr lang="ru-RU" sz="1000" b="0" i="0" u="none" kern="1200" dirty="0"/>
            <a:t> </a:t>
          </a:r>
          <a:r>
            <a:rPr lang="ru-RU" sz="1000" b="0" i="0" u="none" kern="1200" dirty="0" err="1"/>
            <a:t>щодо</a:t>
          </a:r>
          <a:r>
            <a:rPr lang="ru-RU" sz="1000" b="0" i="0" u="none" kern="1200" dirty="0"/>
            <a:t> </a:t>
          </a:r>
          <a:r>
            <a:rPr lang="ru-RU" sz="1000" b="0" i="0" u="none" kern="1200" dirty="0" err="1"/>
            <a:t>прийняття</a:t>
          </a:r>
          <a:r>
            <a:rPr lang="ru-RU" sz="1000" b="0" i="0" u="none" kern="1200" dirty="0"/>
            <a:t> </a:t>
          </a:r>
          <a:r>
            <a:rPr lang="ru-RU" sz="1000" b="0" i="0" u="none" kern="1200" dirty="0" err="1"/>
            <a:t>подарунків</a:t>
          </a:r>
          <a:r>
            <a:rPr lang="ru-RU" sz="1000" b="0" i="0" u="none" kern="1200" dirty="0"/>
            <a:t>)</a:t>
          </a:r>
          <a:r>
            <a:rPr lang="en-US" sz="1000" kern="1200" dirty="0"/>
            <a:t>?</a:t>
          </a:r>
        </a:p>
      </dsp:txBody>
      <dsp:txXfrm>
        <a:off x="4054162" y="3483475"/>
        <a:ext cx="2528847" cy="60402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B394D-82AD-4AB7-AFE4-60C664AE4BE5}">
      <dsp:nvSpPr>
        <dsp:cNvPr id="0" name=""/>
        <dsp:cNvSpPr/>
      </dsp:nvSpPr>
      <dsp:spPr>
        <a:xfrm>
          <a:off x="2364" y="353063"/>
          <a:ext cx="2372810" cy="949124"/>
        </a:xfrm>
        <a:prstGeom prst="homePlat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1. </a:t>
          </a:r>
          <a:r>
            <a:rPr lang="ru-RU" sz="1400" kern="1200" dirty="0" err="1"/>
            <a:t>Підсумок</a:t>
          </a:r>
          <a:endParaRPr lang="en-US" sz="1400" kern="1200" dirty="0"/>
        </a:p>
      </dsp:txBody>
      <dsp:txXfrm>
        <a:off x="2364" y="353063"/>
        <a:ext cx="2135529" cy="949124"/>
      </dsp:txXfrm>
    </dsp:sp>
    <dsp:sp modelId="{C36E7DD0-B0F2-4934-B009-9035B9697923}">
      <dsp:nvSpPr>
        <dsp:cNvPr id="0" name=""/>
        <dsp:cNvSpPr/>
      </dsp:nvSpPr>
      <dsp:spPr>
        <a:xfrm>
          <a:off x="1900612"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2. </a:t>
          </a:r>
          <a:r>
            <a:rPr lang="ru-RU" sz="1400" kern="1200" dirty="0" err="1"/>
            <a:t>Загальне</a:t>
          </a:r>
          <a:r>
            <a:rPr lang="ru-RU" sz="1400" kern="1200" dirty="0"/>
            <a:t> </a:t>
          </a:r>
          <a:r>
            <a:rPr lang="ru-RU" sz="1400" kern="1200" dirty="0" err="1"/>
            <a:t>порівняння</a:t>
          </a:r>
          <a:endParaRPr lang="en-US" sz="1400" kern="1200" dirty="0"/>
        </a:p>
      </dsp:txBody>
      <dsp:txXfrm>
        <a:off x="2375174" y="353063"/>
        <a:ext cx="1423686" cy="949124"/>
      </dsp:txXfrm>
    </dsp:sp>
    <dsp:sp modelId="{5580624D-89C0-4A41-8FC3-255751178FC2}">
      <dsp:nvSpPr>
        <dsp:cNvPr id="0" name=""/>
        <dsp:cNvSpPr/>
      </dsp:nvSpPr>
      <dsp:spPr>
        <a:xfrm>
          <a:off x="3798860" y="353063"/>
          <a:ext cx="2372810" cy="949124"/>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ru-RU" sz="1400" kern="1200" dirty="0" err="1"/>
            <a:t>Порівняння</a:t>
          </a:r>
          <a:r>
            <a:rPr lang="ru-RU" sz="1400" kern="1200" dirty="0"/>
            <a:t> </a:t>
          </a:r>
          <a:r>
            <a:rPr lang="ru-RU" sz="1400" kern="1200" dirty="0" err="1"/>
            <a:t>ключових</a:t>
          </a:r>
          <a:r>
            <a:rPr lang="ru-RU" sz="1400" kern="1200" dirty="0"/>
            <a:t> </a:t>
          </a:r>
          <a:r>
            <a:rPr lang="ru-RU" sz="1400" kern="1200" dirty="0" err="1"/>
            <a:t>факторів</a:t>
          </a:r>
          <a:r>
            <a:rPr lang="ru-RU" sz="1400" kern="1200" dirty="0"/>
            <a:t> </a:t>
          </a:r>
          <a:r>
            <a:rPr lang="en-US" sz="1400" kern="1200" dirty="0"/>
            <a:t>RAD</a:t>
          </a:r>
        </a:p>
      </dsp:txBody>
      <dsp:txXfrm>
        <a:off x="4273422" y="353063"/>
        <a:ext cx="1423686" cy="949124"/>
      </dsp:txXfrm>
    </dsp:sp>
    <dsp:sp modelId="{649A0A25-EC27-4244-8A49-C4B75895D8A2}">
      <dsp:nvSpPr>
        <dsp:cNvPr id="0" name=""/>
        <dsp:cNvSpPr/>
      </dsp:nvSpPr>
      <dsp:spPr>
        <a:xfrm>
          <a:off x="5697109" y="353063"/>
          <a:ext cx="2372810" cy="949124"/>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ru-RU" sz="1400" kern="1200" dirty="0"/>
            <a:t>Шлях вперед</a:t>
          </a:r>
          <a:endParaRPr lang="en-US" sz="1400" kern="1200" dirty="0"/>
        </a:p>
      </dsp:txBody>
      <dsp:txXfrm>
        <a:off x="6171671" y="353063"/>
        <a:ext cx="1423686" cy="94912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F0C664-3E0D-6EC9-DABB-3F9D89F515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a:extLst>
              <a:ext uri="{FF2B5EF4-FFF2-40B4-BE49-F238E27FC236}">
                <a16:creationId xmlns:a16="http://schemas.microsoft.com/office/drawing/2014/main" id="{97A74EDF-A456-3660-6143-CBBB5FB2F7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B98DD-879D-4107-ACD7-944E06A6F4FF}" type="datetimeFigureOut">
              <a:rPr lang="fr-BE" smtClean="0"/>
              <a:t>4/12/25</a:t>
            </a:fld>
            <a:endParaRPr lang="fr-BE"/>
          </a:p>
        </p:txBody>
      </p:sp>
      <p:sp>
        <p:nvSpPr>
          <p:cNvPr id="4" name="Footer Placeholder 3">
            <a:extLst>
              <a:ext uri="{FF2B5EF4-FFF2-40B4-BE49-F238E27FC236}">
                <a16:creationId xmlns:a16="http://schemas.microsoft.com/office/drawing/2014/main" id="{4CE266DF-0F4B-C44F-739C-62C5DBDF4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a:extLst>
              <a:ext uri="{FF2B5EF4-FFF2-40B4-BE49-F238E27FC236}">
                <a16:creationId xmlns:a16="http://schemas.microsoft.com/office/drawing/2014/main" id="{8DB7FB20-2645-93DE-B113-B39A17A8B5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85A6A-C9D6-4C20-A135-7DD7B74FB568}" type="slidenum">
              <a:rPr lang="fr-BE" smtClean="0"/>
              <a:t>‹#›</a:t>
            </a:fld>
            <a:endParaRPr lang="fr-BE"/>
          </a:p>
        </p:txBody>
      </p:sp>
    </p:spTree>
    <p:extLst>
      <p:ext uri="{BB962C8B-B14F-4D97-AF65-F5344CB8AC3E}">
        <p14:creationId xmlns:p14="http://schemas.microsoft.com/office/powerpoint/2010/main" val="1846246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3322E-0DFB-9840-B26D-9197CE2FBE8C}" type="datetimeFigureOut">
              <a:rPr lang="en-US" smtClean="0"/>
              <a:t>12/4/25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89D4B-EDD2-E749-8217-097CBAD22C48}" type="slidenum">
              <a:rPr lang="en-US" smtClean="0"/>
              <a:t>‹#›</a:t>
            </a:fld>
            <a:endParaRPr lang="en-US"/>
          </a:p>
        </p:txBody>
      </p:sp>
    </p:spTree>
    <p:extLst>
      <p:ext uri="{BB962C8B-B14F-4D97-AF65-F5344CB8AC3E}">
        <p14:creationId xmlns:p14="http://schemas.microsoft.com/office/powerpoint/2010/main" val="93521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489D4B-EDD2-E749-8217-097CBAD22C48}" type="slidenum">
              <a:rPr lang="en-US" smtClean="0"/>
              <a:t>1</a:t>
            </a:fld>
            <a:endParaRPr lang="en-US"/>
          </a:p>
        </p:txBody>
      </p:sp>
    </p:spTree>
    <p:extLst>
      <p:ext uri="{BB962C8B-B14F-4D97-AF65-F5344CB8AC3E}">
        <p14:creationId xmlns:p14="http://schemas.microsoft.com/office/powerpoint/2010/main" val="375404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34880-13B0-D18E-A1EB-01FA30ADE8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AE57B-1F9C-192A-66CD-80D5FE2F2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0B2E2-4D78-F7EA-816B-1FB86DA2D5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32C218-9F25-3B37-7DF5-3446666319BF}"/>
              </a:ext>
            </a:extLst>
          </p:cNvPr>
          <p:cNvSpPr>
            <a:spLocks noGrp="1"/>
          </p:cNvSpPr>
          <p:nvPr>
            <p:ph type="sldNum" sz="quarter" idx="5"/>
          </p:nvPr>
        </p:nvSpPr>
        <p:spPr/>
        <p:txBody>
          <a:bodyPr/>
          <a:lstStyle/>
          <a:p>
            <a:fld id="{1B489D4B-EDD2-E749-8217-097CBAD22C48}" type="slidenum">
              <a:rPr lang="en-US" smtClean="0"/>
              <a:t>36</a:t>
            </a:fld>
            <a:endParaRPr lang="en-US"/>
          </a:p>
        </p:txBody>
      </p:sp>
    </p:spTree>
    <p:extLst>
      <p:ext uri="{BB962C8B-B14F-4D97-AF65-F5344CB8AC3E}">
        <p14:creationId xmlns:p14="http://schemas.microsoft.com/office/powerpoint/2010/main" val="4035883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1AD34-861D-EE1C-9C16-9C1392489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DC1DA-7FD2-ED3A-B0CF-E98C0C47D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CEE0C-E8BB-F894-6D18-84814A8DF397}"/>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A9D3087D-6FA1-65CB-47F3-EB0BDC226915}"/>
              </a:ext>
            </a:extLst>
          </p:cNvPr>
          <p:cNvSpPr>
            <a:spLocks noGrp="1"/>
          </p:cNvSpPr>
          <p:nvPr>
            <p:ph type="sldNum" sz="quarter" idx="5"/>
          </p:nvPr>
        </p:nvSpPr>
        <p:spPr/>
        <p:txBody>
          <a:bodyPr/>
          <a:lstStyle/>
          <a:p>
            <a:fld id="{1B489D4B-EDD2-E749-8217-097CBAD22C48}" type="slidenum">
              <a:rPr lang="en-US" smtClean="0"/>
              <a:t>37</a:t>
            </a:fld>
            <a:endParaRPr lang="en-US"/>
          </a:p>
        </p:txBody>
      </p:sp>
    </p:spTree>
    <p:extLst>
      <p:ext uri="{BB962C8B-B14F-4D97-AF65-F5344CB8AC3E}">
        <p14:creationId xmlns:p14="http://schemas.microsoft.com/office/powerpoint/2010/main" val="3038744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1133C-8BC6-3478-D773-BC834C4DC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9FB0E-9196-484A-FB85-36D8B1A56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C81D1-9F1D-8222-0650-31D6D8C37666}"/>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FA260910-578B-1114-6B4A-3EACD5C3D8A8}"/>
              </a:ext>
            </a:extLst>
          </p:cNvPr>
          <p:cNvSpPr>
            <a:spLocks noGrp="1"/>
          </p:cNvSpPr>
          <p:nvPr>
            <p:ph type="sldNum" sz="quarter" idx="5"/>
          </p:nvPr>
        </p:nvSpPr>
        <p:spPr/>
        <p:txBody>
          <a:bodyPr/>
          <a:lstStyle/>
          <a:p>
            <a:fld id="{1B489D4B-EDD2-E749-8217-097CBAD22C48}" type="slidenum">
              <a:rPr lang="en-US" smtClean="0"/>
              <a:t>39</a:t>
            </a:fld>
            <a:endParaRPr lang="en-US"/>
          </a:p>
        </p:txBody>
      </p:sp>
    </p:spTree>
    <p:extLst>
      <p:ext uri="{BB962C8B-B14F-4D97-AF65-F5344CB8AC3E}">
        <p14:creationId xmlns:p14="http://schemas.microsoft.com/office/powerpoint/2010/main" val="341152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E9D5-23F8-CD42-40A4-1C96044AF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72C29-2AA8-AC74-2E2D-A6031BCAD7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5C328-18B4-1CB3-CF5C-6B28BE6819AD}"/>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BF231396-C550-7ED8-4792-29B6D43FE9BE}"/>
              </a:ext>
            </a:extLst>
          </p:cNvPr>
          <p:cNvSpPr>
            <a:spLocks noGrp="1"/>
          </p:cNvSpPr>
          <p:nvPr>
            <p:ph type="sldNum" sz="quarter" idx="5"/>
          </p:nvPr>
        </p:nvSpPr>
        <p:spPr/>
        <p:txBody>
          <a:bodyPr/>
          <a:lstStyle/>
          <a:p>
            <a:fld id="{1B489D4B-EDD2-E749-8217-097CBAD22C48}" type="slidenum">
              <a:rPr lang="en-US" smtClean="0"/>
              <a:t>40</a:t>
            </a:fld>
            <a:endParaRPr lang="en-US"/>
          </a:p>
        </p:txBody>
      </p:sp>
    </p:spTree>
    <p:extLst>
      <p:ext uri="{BB962C8B-B14F-4D97-AF65-F5344CB8AC3E}">
        <p14:creationId xmlns:p14="http://schemas.microsoft.com/office/powerpoint/2010/main" val="221167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489D4B-EDD2-E749-8217-097CBAD22C48}" type="slidenum">
              <a:rPr lang="en-US" smtClean="0"/>
              <a:t>47</a:t>
            </a:fld>
            <a:endParaRPr lang="en-US"/>
          </a:p>
        </p:txBody>
      </p:sp>
    </p:spTree>
    <p:extLst>
      <p:ext uri="{BB962C8B-B14F-4D97-AF65-F5344CB8AC3E}">
        <p14:creationId xmlns:p14="http://schemas.microsoft.com/office/powerpoint/2010/main" val="143618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p:cNvSpPr>
            <a:spLocks noGrp="1"/>
          </p:cNvSpPr>
          <p:nvPr>
            <p:ph type="sldNum" sz="quarter" idx="5"/>
          </p:nvPr>
        </p:nvSpPr>
        <p:spPr/>
        <p:txBody>
          <a:bodyPr/>
          <a:lstStyle/>
          <a:p>
            <a:fld id="{1B489D4B-EDD2-E749-8217-097CBAD22C48}" type="slidenum">
              <a:rPr lang="en-US" smtClean="0"/>
              <a:t>12</a:t>
            </a:fld>
            <a:endParaRPr lang="en-US"/>
          </a:p>
        </p:txBody>
      </p:sp>
    </p:spTree>
    <p:extLst>
      <p:ext uri="{BB962C8B-B14F-4D97-AF65-F5344CB8AC3E}">
        <p14:creationId xmlns:p14="http://schemas.microsoft.com/office/powerpoint/2010/main" val="22251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A15C6-2A6E-83E4-21FD-4A71E53D4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74DCD-6C8E-7A08-701E-52FDC9E8E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0F760-1CE2-1FB5-6171-A65745174CDB}"/>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CBF7989B-D241-A011-EF59-0E2B92705924}"/>
              </a:ext>
            </a:extLst>
          </p:cNvPr>
          <p:cNvSpPr>
            <a:spLocks noGrp="1"/>
          </p:cNvSpPr>
          <p:nvPr>
            <p:ph type="sldNum" sz="quarter" idx="5"/>
          </p:nvPr>
        </p:nvSpPr>
        <p:spPr/>
        <p:txBody>
          <a:bodyPr/>
          <a:lstStyle/>
          <a:p>
            <a:fld id="{1B489D4B-EDD2-E749-8217-097CBAD22C48}" type="slidenum">
              <a:rPr lang="en-US" smtClean="0"/>
              <a:t>13</a:t>
            </a:fld>
            <a:endParaRPr lang="en-US"/>
          </a:p>
        </p:txBody>
      </p:sp>
    </p:spTree>
    <p:extLst>
      <p:ext uri="{BB962C8B-B14F-4D97-AF65-F5344CB8AC3E}">
        <p14:creationId xmlns:p14="http://schemas.microsoft.com/office/powerpoint/2010/main" val="250491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25AD-6554-D450-2645-3EB60AFB9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8022-BBBC-2B2F-F8AC-DE8ECC3EB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2D61A-D64B-AB3C-F84E-0420D10570DC}"/>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198663ED-78BB-F8AA-6E28-1099BD343989}"/>
              </a:ext>
            </a:extLst>
          </p:cNvPr>
          <p:cNvSpPr>
            <a:spLocks noGrp="1"/>
          </p:cNvSpPr>
          <p:nvPr>
            <p:ph type="sldNum" sz="quarter" idx="5"/>
          </p:nvPr>
        </p:nvSpPr>
        <p:spPr/>
        <p:txBody>
          <a:bodyPr/>
          <a:lstStyle/>
          <a:p>
            <a:fld id="{1B489D4B-EDD2-E749-8217-097CBAD22C48}" type="slidenum">
              <a:rPr lang="en-US" smtClean="0"/>
              <a:t>14</a:t>
            </a:fld>
            <a:endParaRPr lang="en-US"/>
          </a:p>
        </p:txBody>
      </p:sp>
    </p:spTree>
    <p:extLst>
      <p:ext uri="{BB962C8B-B14F-4D97-AF65-F5344CB8AC3E}">
        <p14:creationId xmlns:p14="http://schemas.microsoft.com/office/powerpoint/2010/main" val="36427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46B56-8AEB-1FFB-5A25-4C0A935D4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7ECD-A63E-80F6-71C5-EB205F9F7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30659-2633-BA8A-B33C-B146B98EA1A0}"/>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FB51207B-BDB7-7D82-E824-BEEBD55D1B09}"/>
              </a:ext>
            </a:extLst>
          </p:cNvPr>
          <p:cNvSpPr>
            <a:spLocks noGrp="1"/>
          </p:cNvSpPr>
          <p:nvPr>
            <p:ph type="sldNum" sz="quarter" idx="5"/>
          </p:nvPr>
        </p:nvSpPr>
        <p:spPr/>
        <p:txBody>
          <a:bodyPr/>
          <a:lstStyle/>
          <a:p>
            <a:fld id="{1B489D4B-EDD2-E749-8217-097CBAD22C48}" type="slidenum">
              <a:rPr lang="en-US" smtClean="0"/>
              <a:t>15</a:t>
            </a:fld>
            <a:endParaRPr lang="en-US"/>
          </a:p>
        </p:txBody>
      </p:sp>
    </p:spTree>
    <p:extLst>
      <p:ext uri="{BB962C8B-B14F-4D97-AF65-F5344CB8AC3E}">
        <p14:creationId xmlns:p14="http://schemas.microsoft.com/office/powerpoint/2010/main" val="260204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98906-C8A3-61CA-C372-55B2A9CF2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8503B-2ADB-0AE0-EEA2-8D4F79C98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7054B-EE64-32B7-F153-D2332318A5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DACDC9-34A3-2BF4-74B6-54F23F8FE6A7}"/>
              </a:ext>
            </a:extLst>
          </p:cNvPr>
          <p:cNvSpPr>
            <a:spLocks noGrp="1"/>
          </p:cNvSpPr>
          <p:nvPr>
            <p:ph type="sldNum" sz="quarter" idx="5"/>
          </p:nvPr>
        </p:nvSpPr>
        <p:spPr/>
        <p:txBody>
          <a:bodyPr/>
          <a:lstStyle/>
          <a:p>
            <a:fld id="{1B489D4B-EDD2-E749-8217-097CBAD22C48}" type="slidenum">
              <a:rPr lang="en-US" smtClean="0"/>
              <a:t>24</a:t>
            </a:fld>
            <a:endParaRPr lang="en-US"/>
          </a:p>
        </p:txBody>
      </p:sp>
    </p:spTree>
    <p:extLst>
      <p:ext uri="{BB962C8B-B14F-4D97-AF65-F5344CB8AC3E}">
        <p14:creationId xmlns:p14="http://schemas.microsoft.com/office/powerpoint/2010/main" val="363176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8D51-580E-B74F-33B2-3C98CA409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3C052-3DA8-BEA8-6FDD-6A71BD8CA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A509F-72D3-00CC-4DBB-1BA0FA081197}"/>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914E2C6A-E91F-D0D6-4C57-9ED295A311AE}"/>
              </a:ext>
            </a:extLst>
          </p:cNvPr>
          <p:cNvSpPr>
            <a:spLocks noGrp="1"/>
          </p:cNvSpPr>
          <p:nvPr>
            <p:ph type="sldNum" sz="quarter" idx="5"/>
          </p:nvPr>
        </p:nvSpPr>
        <p:spPr/>
        <p:txBody>
          <a:bodyPr/>
          <a:lstStyle/>
          <a:p>
            <a:fld id="{1B489D4B-EDD2-E749-8217-097CBAD22C48}" type="slidenum">
              <a:rPr lang="en-US" smtClean="0"/>
              <a:t>25</a:t>
            </a:fld>
            <a:endParaRPr lang="en-US"/>
          </a:p>
        </p:txBody>
      </p:sp>
    </p:spTree>
    <p:extLst>
      <p:ext uri="{BB962C8B-B14F-4D97-AF65-F5344CB8AC3E}">
        <p14:creationId xmlns:p14="http://schemas.microsoft.com/office/powerpoint/2010/main" val="319721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5E8B0-D7DD-BB6F-9758-78C95E7A2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042C2-302B-AAF2-8B2A-7B3116A5A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29EE0-1D1D-2DAA-7C8D-D8A6CC2B6C67}"/>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DFBBEEC5-FB61-0357-89A7-0B96A537F638}"/>
              </a:ext>
            </a:extLst>
          </p:cNvPr>
          <p:cNvSpPr>
            <a:spLocks noGrp="1"/>
          </p:cNvSpPr>
          <p:nvPr>
            <p:ph type="sldNum" sz="quarter" idx="5"/>
          </p:nvPr>
        </p:nvSpPr>
        <p:spPr/>
        <p:txBody>
          <a:bodyPr/>
          <a:lstStyle/>
          <a:p>
            <a:fld id="{1B489D4B-EDD2-E749-8217-097CBAD22C48}" type="slidenum">
              <a:rPr lang="en-US" smtClean="0"/>
              <a:t>26</a:t>
            </a:fld>
            <a:endParaRPr lang="en-US"/>
          </a:p>
        </p:txBody>
      </p:sp>
    </p:spTree>
    <p:extLst>
      <p:ext uri="{BB962C8B-B14F-4D97-AF65-F5344CB8AC3E}">
        <p14:creationId xmlns:p14="http://schemas.microsoft.com/office/powerpoint/2010/main" val="276857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1404B-185B-F99B-FBD1-BD27F6BE3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10D79-0E6B-1151-5F4B-F20BFD1F0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BB6AD-9DD7-C0C2-E590-31F950EB0824}"/>
              </a:ext>
            </a:extLst>
          </p:cNvPr>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WCO Anti-Corruption Report June 2023</a:t>
            </a:r>
            <a:r>
              <a:rPr lang="en-US"/>
              <a:t> </a:t>
            </a:r>
            <a:r>
              <a:rPr lang="en-US" sz="1200" b="0" i="0" u="none" strike="noStrike" kern="1200">
                <a:solidFill>
                  <a:schemeClr val="tx1"/>
                </a:solidFill>
                <a:effectLst/>
                <a:latin typeface="+mn-lt"/>
                <a:ea typeface="+mn-ea"/>
                <a:cs typeface="+mn-cs"/>
              </a:rPr>
              <a:t>SCS has only 2 AEO approved companies - SCS considers intellectual property as an corruption risk.</a:t>
            </a:r>
            <a:r>
              <a:rPr lang="en-US"/>
              <a:t> </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WCO A-CIP Questions and Clarifications</a:t>
            </a:r>
            <a:r>
              <a:rPr lang="en-US"/>
              <a:t> </a:t>
            </a:r>
            <a:r>
              <a:rPr lang="en-US" sz="1200" b="0" i="0" u="none" strike="noStrike" kern="1200">
                <a:solidFill>
                  <a:schemeClr val="tx1"/>
                </a:solidFill>
                <a:effectLst/>
                <a:latin typeface="+mn-lt"/>
                <a:ea typeface="+mn-ea"/>
                <a:cs typeface="+mn-cs"/>
              </a:rPr>
              <a:t>Does SCS have a </a:t>
            </a:r>
            <a:r>
              <a:rPr lang="en-US" sz="1200" b="0" i="0" u="none" strike="noStrike" kern="1200" err="1">
                <a:solidFill>
                  <a:schemeClr val="tx1"/>
                </a:solidFill>
                <a:effectLst/>
                <a:latin typeface="+mn-lt"/>
                <a:ea typeface="+mn-ea"/>
                <a:cs typeface="+mn-cs"/>
              </a:rPr>
              <a:t>digitalisation</a:t>
            </a:r>
            <a:r>
              <a:rPr lang="en-US" sz="1200" b="0" i="0" u="none" strike="noStrike" kern="1200">
                <a:solidFill>
                  <a:schemeClr val="tx1"/>
                </a:solidFill>
                <a:effectLst/>
                <a:latin typeface="+mn-lt"/>
                <a:ea typeface="+mn-ea"/>
                <a:cs typeface="+mn-cs"/>
              </a:rPr>
              <a:t>, risk analysis and post audit strategies and capacity? - How robust are appeal and recourse mechanisms?</a:t>
            </a:r>
            <a:r>
              <a:rPr lang="en-US"/>
              <a:t> </a:t>
            </a:r>
          </a:p>
        </p:txBody>
      </p:sp>
      <p:sp>
        <p:nvSpPr>
          <p:cNvPr id="4" name="Slide Number Placeholder 3">
            <a:extLst>
              <a:ext uri="{FF2B5EF4-FFF2-40B4-BE49-F238E27FC236}">
                <a16:creationId xmlns:a16="http://schemas.microsoft.com/office/drawing/2014/main" id="{EB631D7D-C456-DE49-BD9F-F078CE7C8F97}"/>
              </a:ext>
            </a:extLst>
          </p:cNvPr>
          <p:cNvSpPr>
            <a:spLocks noGrp="1"/>
          </p:cNvSpPr>
          <p:nvPr>
            <p:ph type="sldNum" sz="quarter" idx="5"/>
          </p:nvPr>
        </p:nvSpPr>
        <p:spPr/>
        <p:txBody>
          <a:bodyPr/>
          <a:lstStyle/>
          <a:p>
            <a:fld id="{1B489D4B-EDD2-E749-8217-097CBAD22C48}" type="slidenum">
              <a:rPr lang="en-US" smtClean="0"/>
              <a:t>27</a:t>
            </a:fld>
            <a:endParaRPr lang="en-US"/>
          </a:p>
        </p:txBody>
      </p:sp>
    </p:spTree>
    <p:extLst>
      <p:ext uri="{BB962C8B-B14F-4D97-AF65-F5344CB8AC3E}">
        <p14:creationId xmlns:p14="http://schemas.microsoft.com/office/powerpoint/2010/main" val="3282526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O Title ">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40BC389-230E-E74E-A1CC-4CA04A95DC5F}"/>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p>
        </p:txBody>
      </p:sp>
      <p:sp>
        <p:nvSpPr>
          <p:cNvPr id="11" name="Title Placeholder 1">
            <a:extLst>
              <a:ext uri="{FF2B5EF4-FFF2-40B4-BE49-F238E27FC236}">
                <a16:creationId xmlns:a16="http://schemas.microsoft.com/office/drawing/2014/main" id="{A02BD401-3306-A44F-BF40-440D60C3B876}"/>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9981518-CF65-4D4D-8FFD-64D8D4FE17EE}"/>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8" name="Round Single Corner of Rectangle 19">
            <a:extLst>
              <a:ext uri="{FF2B5EF4-FFF2-40B4-BE49-F238E27FC236}">
                <a16:creationId xmlns:a16="http://schemas.microsoft.com/office/drawing/2014/main" id="{1A17D94C-B91E-2044-90C5-C1991D278D7C}"/>
              </a:ext>
            </a:extLst>
          </p:cNvPr>
          <p:cNvSpPr/>
          <p:nvPr userDrawn="1"/>
        </p:nvSpPr>
        <p:spPr>
          <a:xfrm flipV="1">
            <a:off x="-7622" y="4082546"/>
            <a:ext cx="9167525" cy="2775454"/>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11319 w 9158990"/>
              <a:gd name="connsiteY4" fmla="*/ 1160891 h 3919750"/>
              <a:gd name="connsiteX5" fmla="*/ 0 w 9158990"/>
              <a:gd name="connsiteY5" fmla="*/ 2886321 h 3919750"/>
              <a:gd name="connsiteX0" fmla="*/ 0 w 9158990"/>
              <a:gd name="connsiteY0" fmla="*/ 2886321 h 3919750"/>
              <a:gd name="connsiteX1" fmla="*/ 8110571 w 9158990"/>
              <a:gd name="connsiteY1" fmla="*/ 2886321 h 3919750"/>
              <a:gd name="connsiteX2" fmla="*/ 9144000 w 9158990"/>
              <a:gd name="connsiteY2" fmla="*/ 3919750 h 3919750"/>
              <a:gd name="connsiteX3" fmla="*/ 9158990 w 9158990"/>
              <a:gd name="connsiteY3" fmla="*/ 0 h 3919750"/>
              <a:gd name="connsiteX4" fmla="*/ 15904 w 9158990"/>
              <a:gd name="connsiteY4" fmla="*/ 1113184 h 3919750"/>
              <a:gd name="connsiteX5" fmla="*/ 0 w 9158990"/>
              <a:gd name="connsiteY5" fmla="*/ 2886321 h 3919750"/>
              <a:gd name="connsiteX0" fmla="*/ 720 w 9159710"/>
              <a:gd name="connsiteY0" fmla="*/ 2886321 h 3919750"/>
              <a:gd name="connsiteX1" fmla="*/ 8111291 w 9159710"/>
              <a:gd name="connsiteY1" fmla="*/ 2886321 h 3919750"/>
              <a:gd name="connsiteX2" fmla="*/ 9144720 w 9159710"/>
              <a:gd name="connsiteY2" fmla="*/ 3919750 h 3919750"/>
              <a:gd name="connsiteX3" fmla="*/ 9159710 w 9159710"/>
              <a:gd name="connsiteY3" fmla="*/ 0 h 3919750"/>
              <a:gd name="connsiteX4" fmla="*/ 721 w 9159710"/>
              <a:gd name="connsiteY4" fmla="*/ 1105233 h 3919750"/>
              <a:gd name="connsiteX5" fmla="*/ 720 w 9159710"/>
              <a:gd name="connsiteY5" fmla="*/ 2886321 h 3919750"/>
              <a:gd name="connsiteX0" fmla="*/ 720 w 9144748"/>
              <a:gd name="connsiteY0" fmla="*/ 1860603 h 2894032"/>
              <a:gd name="connsiteX1" fmla="*/ 8111291 w 9144748"/>
              <a:gd name="connsiteY1" fmla="*/ 1860603 h 2894032"/>
              <a:gd name="connsiteX2" fmla="*/ 9144720 w 9144748"/>
              <a:gd name="connsiteY2" fmla="*/ 2894032 h 2894032"/>
              <a:gd name="connsiteX3" fmla="*/ 8984781 w 9144748"/>
              <a:gd name="connsiteY3" fmla="*/ 0 h 2894032"/>
              <a:gd name="connsiteX4" fmla="*/ 721 w 9144748"/>
              <a:gd name="connsiteY4" fmla="*/ 79515 h 2894032"/>
              <a:gd name="connsiteX5" fmla="*/ 720 w 9144748"/>
              <a:gd name="connsiteY5" fmla="*/ 1860603 h 2894032"/>
              <a:gd name="connsiteX0" fmla="*/ 720 w 9159710"/>
              <a:gd name="connsiteY0" fmla="*/ 1781088 h 2814517"/>
              <a:gd name="connsiteX1" fmla="*/ 8111291 w 9159710"/>
              <a:gd name="connsiteY1" fmla="*/ 1781088 h 2814517"/>
              <a:gd name="connsiteX2" fmla="*/ 9144720 w 9159710"/>
              <a:gd name="connsiteY2" fmla="*/ 2814517 h 2814517"/>
              <a:gd name="connsiteX3" fmla="*/ 9159710 w 9159710"/>
              <a:gd name="connsiteY3" fmla="*/ 39755 h 2814517"/>
              <a:gd name="connsiteX4" fmla="*/ 721 w 9159710"/>
              <a:gd name="connsiteY4" fmla="*/ 0 h 2814517"/>
              <a:gd name="connsiteX5" fmla="*/ 720 w 9159710"/>
              <a:gd name="connsiteY5" fmla="*/ 1781088 h 2814517"/>
              <a:gd name="connsiteX0" fmla="*/ 720 w 9159710"/>
              <a:gd name="connsiteY0" fmla="*/ 1789040 h 2822469"/>
              <a:gd name="connsiteX1" fmla="*/ 8111291 w 9159710"/>
              <a:gd name="connsiteY1" fmla="*/ 1789040 h 2822469"/>
              <a:gd name="connsiteX2" fmla="*/ 9144720 w 9159710"/>
              <a:gd name="connsiteY2" fmla="*/ 2822469 h 2822469"/>
              <a:gd name="connsiteX3" fmla="*/ 9159710 w 9159710"/>
              <a:gd name="connsiteY3" fmla="*/ 0 h 2822469"/>
              <a:gd name="connsiteX4" fmla="*/ 721 w 9159710"/>
              <a:gd name="connsiteY4" fmla="*/ 7952 h 2822469"/>
              <a:gd name="connsiteX5" fmla="*/ 720 w 9159710"/>
              <a:gd name="connsiteY5" fmla="*/ 1789040 h 2822469"/>
              <a:gd name="connsiteX0" fmla="*/ 720 w 9183564"/>
              <a:gd name="connsiteY0" fmla="*/ 1812894 h 2846323"/>
              <a:gd name="connsiteX1" fmla="*/ 8111291 w 9183564"/>
              <a:gd name="connsiteY1" fmla="*/ 1812894 h 2846323"/>
              <a:gd name="connsiteX2" fmla="*/ 9144720 w 9183564"/>
              <a:gd name="connsiteY2" fmla="*/ 2846323 h 2846323"/>
              <a:gd name="connsiteX3" fmla="*/ 9183564 w 9183564"/>
              <a:gd name="connsiteY3" fmla="*/ 0 h 2846323"/>
              <a:gd name="connsiteX4" fmla="*/ 721 w 9183564"/>
              <a:gd name="connsiteY4" fmla="*/ 31806 h 2846323"/>
              <a:gd name="connsiteX5" fmla="*/ 720 w 9183564"/>
              <a:gd name="connsiteY5" fmla="*/ 1812894 h 2846323"/>
              <a:gd name="connsiteX0" fmla="*/ 720 w 9159710"/>
              <a:gd name="connsiteY0" fmla="*/ 1828796 h 2862225"/>
              <a:gd name="connsiteX1" fmla="*/ 8111291 w 9159710"/>
              <a:gd name="connsiteY1" fmla="*/ 1828796 h 2862225"/>
              <a:gd name="connsiteX2" fmla="*/ 9144720 w 9159710"/>
              <a:gd name="connsiteY2" fmla="*/ 2862225 h 2862225"/>
              <a:gd name="connsiteX3" fmla="*/ 9159710 w 9159710"/>
              <a:gd name="connsiteY3" fmla="*/ 0 h 2862225"/>
              <a:gd name="connsiteX4" fmla="*/ 721 w 9159710"/>
              <a:gd name="connsiteY4" fmla="*/ 47708 h 2862225"/>
              <a:gd name="connsiteX5" fmla="*/ 720 w 9159710"/>
              <a:gd name="connsiteY5" fmla="*/ 1828796 h 2862225"/>
              <a:gd name="connsiteX0" fmla="*/ 720 w 9145349"/>
              <a:gd name="connsiteY0" fmla="*/ 1844698 h 2878127"/>
              <a:gd name="connsiteX1" fmla="*/ 8111291 w 9145349"/>
              <a:gd name="connsiteY1" fmla="*/ 1844698 h 2878127"/>
              <a:gd name="connsiteX2" fmla="*/ 9144720 w 9145349"/>
              <a:gd name="connsiteY2" fmla="*/ 2878127 h 2878127"/>
              <a:gd name="connsiteX3" fmla="*/ 9143807 w 9145349"/>
              <a:gd name="connsiteY3" fmla="*/ 0 h 2878127"/>
              <a:gd name="connsiteX4" fmla="*/ 721 w 9145349"/>
              <a:gd name="connsiteY4" fmla="*/ 63610 h 2878127"/>
              <a:gd name="connsiteX5" fmla="*/ 720 w 9145349"/>
              <a:gd name="connsiteY5" fmla="*/ 1844698 h 2878127"/>
              <a:gd name="connsiteX0" fmla="*/ 720 w 9159709"/>
              <a:gd name="connsiteY0" fmla="*/ 1820844 h 2854273"/>
              <a:gd name="connsiteX1" fmla="*/ 8111291 w 9159709"/>
              <a:gd name="connsiteY1" fmla="*/ 1820844 h 2854273"/>
              <a:gd name="connsiteX2" fmla="*/ 9144720 w 9159709"/>
              <a:gd name="connsiteY2" fmla="*/ 2854273 h 2854273"/>
              <a:gd name="connsiteX3" fmla="*/ 9159709 w 9159709"/>
              <a:gd name="connsiteY3" fmla="*/ 0 h 2854273"/>
              <a:gd name="connsiteX4" fmla="*/ 721 w 9159709"/>
              <a:gd name="connsiteY4" fmla="*/ 39756 h 2854273"/>
              <a:gd name="connsiteX5" fmla="*/ 720 w 9159709"/>
              <a:gd name="connsiteY5" fmla="*/ 1820844 h 2854273"/>
              <a:gd name="connsiteX0" fmla="*/ 720 w 9167660"/>
              <a:gd name="connsiteY0" fmla="*/ 1796990 h 2830419"/>
              <a:gd name="connsiteX1" fmla="*/ 8111291 w 9167660"/>
              <a:gd name="connsiteY1" fmla="*/ 1796990 h 2830419"/>
              <a:gd name="connsiteX2" fmla="*/ 9144720 w 9167660"/>
              <a:gd name="connsiteY2" fmla="*/ 2830419 h 2830419"/>
              <a:gd name="connsiteX3" fmla="*/ 9167660 w 9167660"/>
              <a:gd name="connsiteY3" fmla="*/ 0 h 2830419"/>
              <a:gd name="connsiteX4" fmla="*/ 721 w 9167660"/>
              <a:gd name="connsiteY4" fmla="*/ 15902 h 2830419"/>
              <a:gd name="connsiteX5" fmla="*/ 720 w 9167660"/>
              <a:gd name="connsiteY5" fmla="*/ 1796990 h 2830419"/>
              <a:gd name="connsiteX0" fmla="*/ 720 w 9159708"/>
              <a:gd name="connsiteY0" fmla="*/ 1781088 h 2814517"/>
              <a:gd name="connsiteX1" fmla="*/ 8111291 w 9159708"/>
              <a:gd name="connsiteY1" fmla="*/ 1781088 h 2814517"/>
              <a:gd name="connsiteX2" fmla="*/ 9144720 w 9159708"/>
              <a:gd name="connsiteY2" fmla="*/ 2814517 h 2814517"/>
              <a:gd name="connsiteX3" fmla="*/ 9159708 w 9159708"/>
              <a:gd name="connsiteY3" fmla="*/ 0 h 2814517"/>
              <a:gd name="connsiteX4" fmla="*/ 721 w 9159708"/>
              <a:gd name="connsiteY4" fmla="*/ 0 h 2814517"/>
              <a:gd name="connsiteX5" fmla="*/ 720 w 9159708"/>
              <a:gd name="connsiteY5" fmla="*/ 1781088 h 2814517"/>
              <a:gd name="connsiteX0" fmla="*/ 720 w 9151756"/>
              <a:gd name="connsiteY0" fmla="*/ 1804942 h 2838371"/>
              <a:gd name="connsiteX1" fmla="*/ 8111291 w 9151756"/>
              <a:gd name="connsiteY1" fmla="*/ 1804942 h 2838371"/>
              <a:gd name="connsiteX2" fmla="*/ 9144720 w 9151756"/>
              <a:gd name="connsiteY2" fmla="*/ 2838371 h 2838371"/>
              <a:gd name="connsiteX3" fmla="*/ 9151756 w 9151756"/>
              <a:gd name="connsiteY3" fmla="*/ 0 h 2838371"/>
              <a:gd name="connsiteX4" fmla="*/ 721 w 9151756"/>
              <a:gd name="connsiteY4" fmla="*/ 23854 h 2838371"/>
              <a:gd name="connsiteX5" fmla="*/ 720 w 9151756"/>
              <a:gd name="connsiteY5" fmla="*/ 1804942 h 2838371"/>
              <a:gd name="connsiteX0" fmla="*/ 8294 w 9159330"/>
              <a:gd name="connsiteY0" fmla="*/ 1821990 h 2855419"/>
              <a:gd name="connsiteX1" fmla="*/ 8118865 w 9159330"/>
              <a:gd name="connsiteY1" fmla="*/ 1821990 h 2855419"/>
              <a:gd name="connsiteX2" fmla="*/ 9152294 w 9159330"/>
              <a:gd name="connsiteY2" fmla="*/ 2855419 h 2855419"/>
              <a:gd name="connsiteX3" fmla="*/ 9159330 w 9159330"/>
              <a:gd name="connsiteY3" fmla="*/ 17048 h 2855419"/>
              <a:gd name="connsiteX4" fmla="*/ 321 w 9159330"/>
              <a:gd name="connsiteY4" fmla="*/ 0 h 2855419"/>
              <a:gd name="connsiteX5" fmla="*/ 8294 w 9159330"/>
              <a:gd name="connsiteY5" fmla="*/ 1821990 h 2855419"/>
              <a:gd name="connsiteX0" fmla="*/ 8294 w 9175260"/>
              <a:gd name="connsiteY0" fmla="*/ 1821990 h 2855419"/>
              <a:gd name="connsiteX1" fmla="*/ 8118865 w 9175260"/>
              <a:gd name="connsiteY1" fmla="*/ 1821990 h 2855419"/>
              <a:gd name="connsiteX2" fmla="*/ 9152294 w 9175260"/>
              <a:gd name="connsiteY2" fmla="*/ 2855419 h 2855419"/>
              <a:gd name="connsiteX3" fmla="*/ 9175260 w 9175260"/>
              <a:gd name="connsiteY3" fmla="*/ 687 h 2855419"/>
              <a:gd name="connsiteX4" fmla="*/ 321 w 9175260"/>
              <a:gd name="connsiteY4" fmla="*/ 0 h 2855419"/>
              <a:gd name="connsiteX5" fmla="*/ 8294 w 9175260"/>
              <a:gd name="connsiteY5" fmla="*/ 1821990 h 2855419"/>
              <a:gd name="connsiteX0" fmla="*/ 0 w 9182895"/>
              <a:gd name="connsiteY0" fmla="*/ 1813810 h 2855419"/>
              <a:gd name="connsiteX1" fmla="*/ 8126500 w 9182895"/>
              <a:gd name="connsiteY1" fmla="*/ 1821990 h 2855419"/>
              <a:gd name="connsiteX2" fmla="*/ 9159929 w 9182895"/>
              <a:gd name="connsiteY2" fmla="*/ 2855419 h 2855419"/>
              <a:gd name="connsiteX3" fmla="*/ 9182895 w 9182895"/>
              <a:gd name="connsiteY3" fmla="*/ 687 h 2855419"/>
              <a:gd name="connsiteX4" fmla="*/ 7956 w 9182895"/>
              <a:gd name="connsiteY4" fmla="*/ 0 h 2855419"/>
              <a:gd name="connsiteX5" fmla="*/ 0 w 9182895"/>
              <a:gd name="connsiteY5" fmla="*/ 1813810 h 28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895" h="2855419">
                <a:moveTo>
                  <a:pt x="0" y="1813810"/>
                </a:moveTo>
                <a:lnTo>
                  <a:pt x="8126500" y="1821990"/>
                </a:lnTo>
                <a:cubicBezTo>
                  <a:pt x="8697247" y="1821990"/>
                  <a:pt x="9159929" y="2284672"/>
                  <a:pt x="9159929" y="2855419"/>
                </a:cubicBezTo>
                <a:cubicBezTo>
                  <a:pt x="9162427" y="1911098"/>
                  <a:pt x="9180397" y="945008"/>
                  <a:pt x="9182895" y="687"/>
                </a:cubicBezTo>
                <a:lnTo>
                  <a:pt x="7956" y="0"/>
                </a:lnTo>
                <a:cubicBezTo>
                  <a:pt x="5458" y="612336"/>
                  <a:pt x="2498" y="1201474"/>
                  <a:pt x="0" y="18138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 Placeholder 8">
            <a:extLst>
              <a:ext uri="{FF2B5EF4-FFF2-40B4-BE49-F238E27FC236}">
                <a16:creationId xmlns:a16="http://schemas.microsoft.com/office/drawing/2014/main" id="{7EEF0C54-22DB-304F-A922-78E926538F6E}"/>
              </a:ext>
            </a:extLst>
          </p:cNvPr>
          <p:cNvSpPr>
            <a:spLocks noGrp="1"/>
          </p:cNvSpPr>
          <p:nvPr>
            <p:ph type="body" sz="quarter" idx="10" hasCustomPrompt="1"/>
          </p:nvPr>
        </p:nvSpPr>
        <p:spPr>
          <a:xfrm>
            <a:off x="539750" y="2054225"/>
            <a:ext cx="4721225" cy="1303338"/>
          </a:xfrm>
          <a:prstGeom prst="rect">
            <a:avLst/>
          </a:prstGeom>
        </p:spPr>
        <p:txBody>
          <a:bodyPr anchor="ctr" anchorCtr="0"/>
          <a:lstStyle>
            <a:lvl1pPr marL="0" indent="0">
              <a:buNone/>
              <a:defRPr sz="3200" b="1">
                <a:solidFill>
                  <a:schemeClr val="bg1"/>
                </a:solidFill>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a:t>Title of presentation</a:t>
            </a:r>
            <a:endParaRPr lang="en-US"/>
          </a:p>
        </p:txBody>
      </p:sp>
      <p:sp>
        <p:nvSpPr>
          <p:cNvPr id="12" name="Text Placeholder 4">
            <a:extLst>
              <a:ext uri="{FF2B5EF4-FFF2-40B4-BE49-F238E27FC236}">
                <a16:creationId xmlns:a16="http://schemas.microsoft.com/office/drawing/2014/main" id="{7ADB3ADE-2189-6C4A-B19A-CC67DF4BB7EA}"/>
              </a:ext>
            </a:extLst>
          </p:cNvPr>
          <p:cNvSpPr>
            <a:spLocks noGrp="1"/>
          </p:cNvSpPr>
          <p:nvPr>
            <p:ph type="body" sz="quarter" idx="14" hasCustomPrompt="1"/>
          </p:nvPr>
        </p:nvSpPr>
        <p:spPr>
          <a:xfrm>
            <a:off x="628650" y="5364617"/>
            <a:ext cx="5005796" cy="365125"/>
          </a:xfrm>
          <a:prstGeom prst="rect">
            <a:avLst/>
          </a:prstGeom>
        </p:spPr>
        <p:txBody>
          <a:bodyPr lIns="0" tIns="0" rIns="0" bIns="0">
            <a:noAutofit/>
          </a:bodyPr>
          <a:lstStyle>
            <a:lvl1pPr marL="0" indent="0">
              <a:lnSpc>
                <a:spcPct val="100000"/>
              </a:lnSpc>
              <a:spcBef>
                <a:spcPts val="0"/>
              </a:spcBef>
              <a:buNone/>
              <a:defRPr sz="1400" b="1">
                <a:solidFill>
                  <a:schemeClr val="tx1"/>
                </a:solidFill>
              </a:defRPr>
            </a:lvl1pPr>
            <a:lvl2pPr>
              <a:defRPr sz="2000"/>
            </a:lvl2pPr>
            <a:lvl3pPr>
              <a:defRPr sz="2000"/>
            </a:lvl3pPr>
          </a:lstStyle>
          <a:p>
            <a:pPr lvl="0"/>
            <a:r>
              <a:rPr lang="en-GB"/>
              <a:t>Name of the author</a:t>
            </a:r>
          </a:p>
        </p:txBody>
      </p:sp>
      <p:sp>
        <p:nvSpPr>
          <p:cNvPr id="13" name="Text Placeholder 4">
            <a:extLst>
              <a:ext uri="{FF2B5EF4-FFF2-40B4-BE49-F238E27FC236}">
                <a16:creationId xmlns:a16="http://schemas.microsoft.com/office/drawing/2014/main" id="{70F23E52-3B38-1441-AA84-5AEAD981A869}"/>
              </a:ext>
            </a:extLst>
          </p:cNvPr>
          <p:cNvSpPr>
            <a:spLocks noGrp="1"/>
          </p:cNvSpPr>
          <p:nvPr>
            <p:ph type="body" sz="quarter" idx="15" hasCustomPrompt="1"/>
          </p:nvPr>
        </p:nvSpPr>
        <p:spPr>
          <a:xfrm>
            <a:off x="628650" y="5729742"/>
            <a:ext cx="5005796"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a:t>Position</a:t>
            </a:r>
          </a:p>
          <a:p>
            <a:pPr lvl="0"/>
            <a:r>
              <a:rPr lang="en-GB"/>
              <a:t>Contact info </a:t>
            </a:r>
          </a:p>
        </p:txBody>
      </p:sp>
      <p:sp>
        <p:nvSpPr>
          <p:cNvPr id="14" name="Text Placeholder 4">
            <a:extLst>
              <a:ext uri="{FF2B5EF4-FFF2-40B4-BE49-F238E27FC236}">
                <a16:creationId xmlns:a16="http://schemas.microsoft.com/office/drawing/2014/main" id="{E1B134BD-C085-654A-9D33-A04315C0DB46}"/>
              </a:ext>
            </a:extLst>
          </p:cNvPr>
          <p:cNvSpPr>
            <a:spLocks noGrp="1"/>
          </p:cNvSpPr>
          <p:nvPr>
            <p:ph type="body" sz="quarter" idx="16" hasCustomPrompt="1"/>
          </p:nvPr>
        </p:nvSpPr>
        <p:spPr>
          <a:xfrm>
            <a:off x="5826034" y="5364617"/>
            <a:ext cx="2689315" cy="365125"/>
          </a:xfrm>
          <a:prstGeom prst="rect">
            <a:avLst/>
          </a:prstGeom>
        </p:spPr>
        <p:txBody>
          <a:bodyPr lIns="0" tIns="0" rIns="0" bIns="0">
            <a:noAutofit/>
          </a:bodyPr>
          <a:lstStyle>
            <a:lvl1pPr marL="0" indent="0">
              <a:lnSpc>
                <a:spcPct val="100000"/>
              </a:lnSpc>
              <a:spcBef>
                <a:spcPts val="0"/>
              </a:spcBef>
              <a:buNone/>
              <a:defRPr sz="1400" b="0">
                <a:solidFill>
                  <a:schemeClr val="tx1"/>
                </a:solidFill>
              </a:defRPr>
            </a:lvl1pPr>
            <a:lvl2pPr>
              <a:defRPr sz="2000"/>
            </a:lvl2pPr>
            <a:lvl3pPr>
              <a:defRPr sz="2000"/>
            </a:lvl3pPr>
          </a:lstStyle>
          <a:p>
            <a:pPr lvl="0"/>
            <a:r>
              <a:rPr lang="en-GB"/>
              <a:t>Event</a:t>
            </a:r>
          </a:p>
        </p:txBody>
      </p:sp>
      <p:sp>
        <p:nvSpPr>
          <p:cNvPr id="15" name="Text Placeholder 4">
            <a:extLst>
              <a:ext uri="{FF2B5EF4-FFF2-40B4-BE49-F238E27FC236}">
                <a16:creationId xmlns:a16="http://schemas.microsoft.com/office/drawing/2014/main" id="{609D30E8-7186-414A-A4DB-206D57D22DCC}"/>
              </a:ext>
            </a:extLst>
          </p:cNvPr>
          <p:cNvSpPr>
            <a:spLocks noGrp="1"/>
          </p:cNvSpPr>
          <p:nvPr>
            <p:ph type="body" sz="quarter" idx="17" hasCustomPrompt="1"/>
          </p:nvPr>
        </p:nvSpPr>
        <p:spPr>
          <a:xfrm>
            <a:off x="5826034" y="5729742"/>
            <a:ext cx="2689315" cy="540429"/>
          </a:xfrm>
          <a:prstGeom prst="rect">
            <a:avLst/>
          </a:prstGeom>
        </p:spPr>
        <p:txBody>
          <a:bodyPr lIns="0" tIns="0" rIns="0" bIns="0">
            <a:noAutofit/>
          </a:bodyPr>
          <a:lstStyle>
            <a:lvl1pPr marL="0" indent="0">
              <a:lnSpc>
                <a:spcPct val="100000"/>
              </a:lnSpc>
              <a:spcBef>
                <a:spcPts val="0"/>
              </a:spcBef>
              <a:buNone/>
              <a:defRPr sz="1100" b="0">
                <a:solidFill>
                  <a:schemeClr val="tx2"/>
                </a:solidFill>
              </a:defRPr>
            </a:lvl1pPr>
            <a:lvl2pPr>
              <a:defRPr sz="2000"/>
            </a:lvl2pPr>
            <a:lvl3pPr>
              <a:defRPr sz="2000"/>
            </a:lvl3pPr>
          </a:lstStyle>
          <a:p>
            <a:pPr lvl="0"/>
            <a:r>
              <a:rPr lang="en-GB"/>
              <a:t>Date</a:t>
            </a:r>
          </a:p>
        </p:txBody>
      </p:sp>
      <p:sp>
        <p:nvSpPr>
          <p:cNvPr id="16" name="Slide Number Placeholder 5">
            <a:extLst>
              <a:ext uri="{FF2B5EF4-FFF2-40B4-BE49-F238E27FC236}">
                <a16:creationId xmlns:a16="http://schemas.microsoft.com/office/drawing/2014/main" id="{319C29E3-2848-0240-94EB-256663784016}"/>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cxnSp>
        <p:nvCxnSpPr>
          <p:cNvPr id="22" name="Straight Connector 21">
            <a:extLst>
              <a:ext uri="{FF2B5EF4-FFF2-40B4-BE49-F238E27FC236}">
                <a16:creationId xmlns:a16="http://schemas.microsoft.com/office/drawing/2014/main" id="{22179E20-8F6B-FB44-B5C9-792ACFAB27B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F550D580-3310-F343-9FC8-26FF864639A6}"/>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sp>
        <p:nvSpPr>
          <p:cNvPr id="18" name="Text Placeholder 2">
            <a:extLst>
              <a:ext uri="{FF2B5EF4-FFF2-40B4-BE49-F238E27FC236}">
                <a16:creationId xmlns:a16="http://schemas.microsoft.com/office/drawing/2014/main" id="{C51E32F1-7192-3645-96B1-71A73B357A86}"/>
              </a:ext>
            </a:extLst>
          </p:cNvPr>
          <p:cNvSpPr txBox="1">
            <a:spLocks/>
          </p:cNvSpPr>
          <p:nvPr userDrawn="1"/>
        </p:nvSpPr>
        <p:spPr>
          <a:xfrm>
            <a:off x="3100388" y="6356350"/>
            <a:ext cx="4662487" cy="365125"/>
          </a:xfrm>
          <a:prstGeom prst="rect">
            <a:avLst/>
          </a:prstGeom>
        </p:spPr>
        <p:txBody>
          <a:bodyPr rIns="0" anchor="ctr" anchorCtr="0"/>
          <a:lstStyle>
            <a:lvl1pPr marL="0" indent="0" algn="r" defTabSz="914400" rtl="0" eaLnBrk="1" latinLnBrk="0" hangingPunct="1">
              <a:lnSpc>
                <a:spcPct val="90000"/>
              </a:lnSpc>
              <a:spcBef>
                <a:spcPts val="1000"/>
              </a:spcBef>
              <a:buFont typeface="Arial" panose="020B0604020202020204" pitchFamily="34" charset="0"/>
              <a:buNone/>
              <a:defRPr lang="en-US" sz="1000" b="1" i="0" u="none" strike="noStrike" kern="1200" smtClean="0">
                <a:solidFill>
                  <a:schemeClr val="tx1"/>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b="0">
                <a:solidFill>
                  <a:srgbClr val="000000"/>
                </a:solidFill>
                <a:latin typeface="Arial Black" panose="020B0604020202020204" pitchFamily="34" charset="0"/>
              </a:rPr>
              <a:t>©</a:t>
            </a:r>
            <a:r>
              <a:rPr lang="en-US" sz="800" b="0">
                <a:solidFill>
                  <a:srgbClr val="000000"/>
                </a:solidFill>
              </a:rPr>
              <a:t> 2019 World Customs Organization (WCO)</a:t>
            </a:r>
            <a:endParaRPr lang="en-US" sz="800" b="0"/>
          </a:p>
        </p:txBody>
      </p:sp>
      <p:pic>
        <p:nvPicPr>
          <p:cNvPr id="2" name="Picture 1">
            <a:extLst>
              <a:ext uri="{FF2B5EF4-FFF2-40B4-BE49-F238E27FC236}">
                <a16:creationId xmlns:a16="http://schemas.microsoft.com/office/drawing/2014/main" id="{F066C6C5-DC91-0F42-6414-983778BAF783}"/>
              </a:ext>
            </a:extLst>
          </p:cNvPr>
          <p:cNvPicPr>
            <a:picLocks noChangeAspect="1"/>
          </p:cNvPicPr>
          <p:nvPr userDrawn="1"/>
        </p:nvPicPr>
        <p:blipFill>
          <a:blip r:embed="rId4"/>
          <a:stretch>
            <a:fillRect/>
          </a:stretch>
        </p:blipFill>
        <p:spPr>
          <a:xfrm>
            <a:off x="2012954" y="6401084"/>
            <a:ext cx="2004234" cy="388654"/>
          </a:xfrm>
          <a:prstGeom prst="rect">
            <a:avLst/>
          </a:prstGeom>
        </p:spPr>
      </p:pic>
    </p:spTree>
    <p:extLst>
      <p:ext uri="{BB962C8B-B14F-4D97-AF65-F5344CB8AC3E}">
        <p14:creationId xmlns:p14="http://schemas.microsoft.com/office/powerpoint/2010/main" val="43063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O Thank you">
    <p:bg>
      <p:bgPr>
        <a:blipFill dpi="0" rotWithShape="1">
          <a:blip r:embed="rId2">
            <a:lum/>
          </a:blip>
          <a:srcRect/>
          <a:stretch>
            <a:fillRect l="-56000" r="-56000"/>
          </a:stretch>
        </a:blipFill>
        <a:effectLst/>
      </p:bgPr>
    </p:bg>
    <p:spTree>
      <p:nvGrpSpPr>
        <p:cNvPr id="1" name=""/>
        <p:cNvGrpSpPr/>
        <p:nvPr/>
      </p:nvGrpSpPr>
      <p:grpSpPr>
        <a:xfrm>
          <a:off x="0" y="0"/>
          <a:ext cx="0" cy="0"/>
          <a:chOff x="0" y="0"/>
          <a:chExt cx="0" cy="0"/>
        </a:xfrm>
      </p:grpSpPr>
      <p:sp>
        <p:nvSpPr>
          <p:cNvPr id="21" name="Round Single Corner of Rectangle 19">
            <a:extLst>
              <a:ext uri="{FF2B5EF4-FFF2-40B4-BE49-F238E27FC236}">
                <a16:creationId xmlns:a16="http://schemas.microsoft.com/office/drawing/2014/main" id="{915598EF-8F82-1E4F-919F-E7C64E58ED5D}"/>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Title Placeholder 1">
            <a:extLst>
              <a:ext uri="{FF2B5EF4-FFF2-40B4-BE49-F238E27FC236}">
                <a16:creationId xmlns:a16="http://schemas.microsoft.com/office/drawing/2014/main" id="{C06392C3-6F58-4D4B-A968-E4D35D495A5D}"/>
              </a:ext>
            </a:extLst>
          </p:cNvPr>
          <p:cNvSpPr txBox="1">
            <a:spLocks/>
          </p:cNvSpPr>
          <p:nvPr userDrawn="1"/>
        </p:nvSpPr>
        <p:spPr>
          <a:xfrm rot="16200000" flipH="1" flipV="1">
            <a:off x="2481428" y="119929"/>
            <a:ext cx="1296504" cy="5161678"/>
          </a:xfrm>
          <a:prstGeom prst="round1Rect">
            <a:avLst>
              <a:gd name="adj" fmla="val 40808"/>
            </a:avLst>
          </a:prstGeom>
          <a:gradFill flip="none" rotWithShape="0">
            <a:gsLst>
              <a:gs pos="0">
                <a:schemeClr val="tx1">
                  <a:alpha val="71000"/>
                </a:schemeClr>
              </a:gs>
              <a:gs pos="100000">
                <a:schemeClr val="accent1"/>
              </a:gs>
            </a:gsLst>
            <a:lin ang="0" scaled="0"/>
            <a:tileRect/>
          </a:gra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vert270" wrap="square" lIns="251999" tIns="251999" rIns="251999" bIns="251999"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800" b="1" i="0">
              <a:latin typeface="Arial" panose="020B0604020202020204" pitchFamily="34" charset="0"/>
              <a:cs typeface="Arial" panose="020B0604020202020204" pitchFamily="34" charset="0"/>
            </a:endParaRPr>
          </a:p>
        </p:txBody>
      </p:sp>
      <p:sp>
        <p:nvSpPr>
          <p:cNvPr id="5" name="Title Placeholder 2">
            <a:extLst>
              <a:ext uri="{FF2B5EF4-FFF2-40B4-BE49-F238E27FC236}">
                <a16:creationId xmlns:a16="http://schemas.microsoft.com/office/drawing/2014/main" id="{7B95360F-BB14-784A-8533-57568D213605}"/>
              </a:ext>
            </a:extLst>
          </p:cNvPr>
          <p:cNvSpPr>
            <a:spLocks noGrp="1"/>
          </p:cNvSpPr>
          <p:nvPr>
            <p:ph type="title" hasCustomPrompt="1"/>
          </p:nvPr>
        </p:nvSpPr>
        <p:spPr>
          <a:xfrm>
            <a:off x="564204" y="2062114"/>
            <a:ext cx="5155660" cy="1313058"/>
          </a:xfrm>
          <a:prstGeom prst="rect">
            <a:avLst/>
          </a:prstGeom>
        </p:spPr>
        <p:txBody>
          <a:bodyPr vert="horz" lIns="108000" tIns="0" rIns="0" bIns="0" rtlCol="0" anchor="ctr" anchorCtr="0">
            <a:normAutofit/>
          </a:bodyPr>
          <a:lstStyle>
            <a:lvl1pPr>
              <a:defRPr>
                <a:solidFill>
                  <a:schemeClr val="bg1"/>
                </a:solidFill>
              </a:defRPr>
            </a:lvl1pPr>
          </a:lstStyle>
          <a:p>
            <a:r>
              <a:rPr lang="en-GB"/>
              <a:t>Thank you</a:t>
            </a:r>
            <a:endParaRPr lang="en-US"/>
          </a:p>
        </p:txBody>
      </p:sp>
      <p:cxnSp>
        <p:nvCxnSpPr>
          <p:cNvPr id="8" name="Straight Connector 7">
            <a:extLst>
              <a:ext uri="{FF2B5EF4-FFF2-40B4-BE49-F238E27FC236}">
                <a16:creationId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F94DD989-C2B3-2344-9EAA-7DE80CFA912D}"/>
              </a:ext>
            </a:extLst>
          </p:cNvPr>
          <p:cNvSpPr>
            <a:spLocks noGrp="1"/>
          </p:cNvSpPr>
          <p:nvPr>
            <p:ph type="body" sz="quarter" idx="14" hasCustomPrompt="1"/>
          </p:nvPr>
        </p:nvSpPr>
        <p:spPr>
          <a:xfrm>
            <a:off x="628650" y="4430761"/>
            <a:ext cx="7886698" cy="365125"/>
          </a:xfrm>
          <a:prstGeom prst="rect">
            <a:avLst/>
          </a:prstGeom>
        </p:spPr>
        <p:txBody>
          <a:bodyPr lIns="0">
            <a:noAutofit/>
          </a:bodyPr>
          <a:lstStyle>
            <a:lvl1pPr marL="0" indent="0">
              <a:lnSpc>
                <a:spcPct val="100000"/>
              </a:lnSpc>
              <a:spcBef>
                <a:spcPts val="0"/>
              </a:spcBef>
              <a:buNone/>
              <a:defRPr sz="1600" b="1">
                <a:solidFill>
                  <a:schemeClr val="tx1"/>
                </a:solidFill>
              </a:defRPr>
            </a:lvl1pPr>
            <a:lvl2pPr>
              <a:defRPr sz="2000"/>
            </a:lvl2pPr>
            <a:lvl3pPr>
              <a:defRPr sz="2000"/>
            </a:lvl3pPr>
          </a:lstStyle>
          <a:p>
            <a:pPr lvl="0"/>
            <a:r>
              <a:rPr lang="en-GB"/>
              <a:t>Name of the author</a:t>
            </a:r>
          </a:p>
        </p:txBody>
      </p:sp>
      <p:sp>
        <p:nvSpPr>
          <p:cNvPr id="12" name="Text Placeholder 4">
            <a:extLst>
              <a:ext uri="{FF2B5EF4-FFF2-40B4-BE49-F238E27FC236}">
                <a16:creationId xmlns:a16="http://schemas.microsoft.com/office/drawing/2014/main" id="{C460CA67-3657-6741-B5DB-32C751A0132A}"/>
              </a:ext>
            </a:extLst>
          </p:cNvPr>
          <p:cNvSpPr>
            <a:spLocks noGrp="1"/>
          </p:cNvSpPr>
          <p:nvPr>
            <p:ph type="body" sz="quarter" idx="15" hasCustomPrompt="1"/>
          </p:nvPr>
        </p:nvSpPr>
        <p:spPr>
          <a:xfrm>
            <a:off x="628650" y="4795886"/>
            <a:ext cx="7886698" cy="1313072"/>
          </a:xfrm>
          <a:prstGeom prst="rect">
            <a:avLst/>
          </a:prstGeom>
        </p:spPr>
        <p:txBody>
          <a:bodyPr lIns="0">
            <a:noAutofit/>
          </a:bodyPr>
          <a:lstStyle>
            <a:lvl1pPr marL="0" indent="0">
              <a:lnSpc>
                <a:spcPct val="100000"/>
              </a:lnSpc>
              <a:spcBef>
                <a:spcPts val="0"/>
              </a:spcBef>
              <a:buNone/>
              <a:defRPr sz="1400" b="0">
                <a:solidFill>
                  <a:schemeClr val="tx2"/>
                </a:solidFill>
              </a:defRPr>
            </a:lvl1pPr>
            <a:lvl2pPr>
              <a:defRPr sz="2000"/>
            </a:lvl2pPr>
            <a:lvl3pPr>
              <a:defRPr sz="2000"/>
            </a:lvl3pPr>
          </a:lstStyle>
          <a:p>
            <a:pPr lvl="0"/>
            <a:r>
              <a:rPr lang="en-GB"/>
              <a:t>Position</a:t>
            </a:r>
          </a:p>
          <a:p>
            <a:pPr lvl="0"/>
            <a:r>
              <a:rPr lang="en-GB"/>
              <a:t>Contact info </a:t>
            </a:r>
          </a:p>
        </p:txBody>
      </p:sp>
      <p:pic>
        <p:nvPicPr>
          <p:cNvPr id="3" name="Picture 2">
            <a:extLst>
              <a:ext uri="{FF2B5EF4-FFF2-40B4-BE49-F238E27FC236}">
                <a16:creationId xmlns:a16="http://schemas.microsoft.com/office/drawing/2014/main" id="{77C85340-53D9-614C-9380-A1E15A47E992}"/>
              </a:ext>
            </a:extLst>
          </p:cNvPr>
          <p:cNvPicPr>
            <a:picLocks noChangeAspect="1"/>
          </p:cNvPicPr>
          <p:nvPr userDrawn="1"/>
        </p:nvPicPr>
        <p:blipFill>
          <a:blip r:embed="rId3"/>
          <a:srcRect/>
          <a:stretch/>
        </p:blipFill>
        <p:spPr>
          <a:xfrm>
            <a:off x="628650" y="5786794"/>
            <a:ext cx="330200" cy="330200"/>
          </a:xfrm>
          <a:prstGeom prst="rect">
            <a:avLst/>
          </a:prstGeom>
        </p:spPr>
      </p:pic>
      <p:pic>
        <p:nvPicPr>
          <p:cNvPr id="4" name="Picture 3">
            <a:extLst>
              <a:ext uri="{FF2B5EF4-FFF2-40B4-BE49-F238E27FC236}">
                <a16:creationId xmlns:a16="http://schemas.microsoft.com/office/drawing/2014/main" id="{1199B434-263E-C34C-AEFB-7C98F2B820CF}"/>
              </a:ext>
            </a:extLst>
          </p:cNvPr>
          <p:cNvPicPr>
            <a:picLocks noChangeAspect="1"/>
          </p:cNvPicPr>
          <p:nvPr userDrawn="1"/>
        </p:nvPicPr>
        <p:blipFill>
          <a:blip r:embed="rId4"/>
          <a:srcRect/>
          <a:stretch/>
        </p:blipFill>
        <p:spPr>
          <a:xfrm>
            <a:off x="1008197" y="5792331"/>
            <a:ext cx="330200" cy="330200"/>
          </a:xfrm>
          <a:prstGeom prst="rect">
            <a:avLst/>
          </a:prstGeom>
        </p:spPr>
      </p:pic>
      <p:pic>
        <p:nvPicPr>
          <p:cNvPr id="6" name="Picture 5">
            <a:extLst>
              <a:ext uri="{FF2B5EF4-FFF2-40B4-BE49-F238E27FC236}">
                <a16:creationId xmlns:a16="http://schemas.microsoft.com/office/drawing/2014/main" id="{A8FBD724-1BCC-C647-92CC-7DC115283EED}"/>
              </a:ext>
            </a:extLst>
          </p:cNvPr>
          <p:cNvPicPr>
            <a:picLocks noChangeAspect="1"/>
          </p:cNvPicPr>
          <p:nvPr userDrawn="1"/>
        </p:nvPicPr>
        <p:blipFill>
          <a:blip r:embed="rId5"/>
          <a:srcRect/>
          <a:stretch/>
        </p:blipFill>
        <p:spPr>
          <a:xfrm>
            <a:off x="1387745" y="5795089"/>
            <a:ext cx="330200" cy="330200"/>
          </a:xfrm>
          <a:prstGeom prst="rect">
            <a:avLst/>
          </a:prstGeom>
        </p:spPr>
      </p:pic>
      <p:pic>
        <p:nvPicPr>
          <p:cNvPr id="13" name="Picture 12">
            <a:extLst>
              <a:ext uri="{FF2B5EF4-FFF2-40B4-BE49-F238E27FC236}">
                <a16:creationId xmlns:a16="http://schemas.microsoft.com/office/drawing/2014/main" id="{1ED22E0A-5065-5F4A-9D54-011E0173093D}"/>
              </a:ext>
            </a:extLst>
          </p:cNvPr>
          <p:cNvPicPr>
            <a:picLocks noChangeAspect="1"/>
          </p:cNvPicPr>
          <p:nvPr userDrawn="1"/>
        </p:nvPicPr>
        <p:blipFill>
          <a:blip r:embed="rId6"/>
          <a:srcRect/>
          <a:stretch/>
        </p:blipFill>
        <p:spPr>
          <a:xfrm>
            <a:off x="1767292" y="5795089"/>
            <a:ext cx="330200" cy="330200"/>
          </a:xfrm>
          <a:prstGeom prst="rect">
            <a:avLst/>
          </a:prstGeom>
        </p:spPr>
      </p:pic>
      <p:sp>
        <p:nvSpPr>
          <p:cNvPr id="16" name="Slide Number Placeholder 5">
            <a:extLst>
              <a:ext uri="{FF2B5EF4-FFF2-40B4-BE49-F238E27FC236}">
                <a16:creationId xmlns:a16="http://schemas.microsoft.com/office/drawing/2014/main" id="{76BF1212-D342-D941-97FC-DFB97043ABF9}"/>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sp>
        <p:nvSpPr>
          <p:cNvPr id="15" name="Title Placeholder 1">
            <a:extLst>
              <a:ext uri="{FF2B5EF4-FFF2-40B4-BE49-F238E27FC236}">
                <a16:creationId xmlns:a16="http://schemas.microsoft.com/office/drawing/2014/main" id="{897B0E0D-1876-6745-ABC2-F3BA876E6AE8}"/>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p>
        </p:txBody>
      </p:sp>
      <p:pic>
        <p:nvPicPr>
          <p:cNvPr id="18" name="Picture 17">
            <a:extLst>
              <a:ext uri="{FF2B5EF4-FFF2-40B4-BE49-F238E27FC236}">
                <a16:creationId xmlns:a16="http://schemas.microsoft.com/office/drawing/2014/main" id="{B5384EAE-AD6C-6041-BF95-2DD6E95EAAAC}"/>
              </a:ext>
            </a:extLst>
          </p:cNvPr>
          <p:cNvPicPr>
            <a:picLocks noChangeAspect="1"/>
          </p:cNvPicPr>
          <p:nvPr userDrawn="1"/>
        </p:nvPicPr>
        <p:blipFill rotWithShape="1">
          <a:blip r:embed="rId7"/>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cxnSp>
        <p:nvCxnSpPr>
          <p:cNvPr id="19" name="Straight Connector 18">
            <a:extLst>
              <a:ext uri="{FF2B5EF4-FFF2-40B4-BE49-F238E27FC236}">
                <a16:creationId xmlns:a16="http://schemas.microsoft.com/office/drawing/2014/main" id="{3ED80D51-C8E6-2D4A-93F6-56D84A98798F}"/>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E9CF8198-B19E-4A45-95BF-CE5D4D89A5E4}"/>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pic>
        <p:nvPicPr>
          <p:cNvPr id="2" name="Picture 1">
            <a:extLst>
              <a:ext uri="{FF2B5EF4-FFF2-40B4-BE49-F238E27FC236}">
                <a16:creationId xmlns:a16="http://schemas.microsoft.com/office/drawing/2014/main" id="{84B30085-B4E0-AF1E-5CE5-A09DE163F5CD}"/>
              </a:ext>
            </a:extLst>
          </p:cNvPr>
          <p:cNvPicPr>
            <a:picLocks noChangeAspect="1"/>
          </p:cNvPicPr>
          <p:nvPr userDrawn="1"/>
        </p:nvPicPr>
        <p:blipFill>
          <a:blip r:embed="rId8"/>
          <a:stretch>
            <a:fillRect/>
          </a:stretch>
        </p:blipFill>
        <p:spPr>
          <a:xfrm>
            <a:off x="2012954" y="6401084"/>
            <a:ext cx="2004234" cy="388654"/>
          </a:xfrm>
          <a:prstGeom prst="rect">
            <a:avLst/>
          </a:prstGeom>
        </p:spPr>
      </p:pic>
    </p:spTree>
    <p:extLst>
      <p:ext uri="{BB962C8B-B14F-4D97-AF65-F5344CB8AC3E}">
        <p14:creationId xmlns:p14="http://schemas.microsoft.com/office/powerpoint/2010/main" val="161464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CO Chapt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ound Single Corner of Rectangle 19">
            <a:extLst>
              <a:ext uri="{FF2B5EF4-FFF2-40B4-BE49-F238E27FC236}">
                <a16:creationId xmlns:a16="http://schemas.microsoft.com/office/drawing/2014/main" id="{0D7EB36D-97BA-A745-BDC2-900964237798}"/>
              </a:ext>
            </a:extLst>
          </p:cNvPr>
          <p:cNvSpPr/>
          <p:nvPr userDrawn="1"/>
        </p:nvSpPr>
        <p:spPr>
          <a:xfrm flipV="1">
            <a:off x="-1442" y="2948374"/>
            <a:ext cx="9159711" cy="3919750"/>
          </a:xfrm>
          <a:custGeom>
            <a:avLst/>
            <a:gdLst>
              <a:gd name="connsiteX0" fmla="*/ 0 w 9144000"/>
              <a:gd name="connsiteY0" fmla="*/ 0 h 5050971"/>
              <a:gd name="connsiteX1" fmla="*/ 8110571 w 9144000"/>
              <a:gd name="connsiteY1" fmla="*/ 0 h 5050971"/>
              <a:gd name="connsiteX2" fmla="*/ 9144000 w 9144000"/>
              <a:gd name="connsiteY2" fmla="*/ 1033429 h 5050971"/>
              <a:gd name="connsiteX3" fmla="*/ 9144000 w 9144000"/>
              <a:gd name="connsiteY3" fmla="*/ 5050971 h 5050971"/>
              <a:gd name="connsiteX4" fmla="*/ 0 w 9144000"/>
              <a:gd name="connsiteY4" fmla="*/ 5050971 h 5050971"/>
              <a:gd name="connsiteX5" fmla="*/ 0 w 9144000"/>
              <a:gd name="connsiteY5" fmla="*/ 0 h 5050971"/>
              <a:gd name="connsiteX0" fmla="*/ 0 w 9144000"/>
              <a:gd name="connsiteY0" fmla="*/ 1837009 h 6887980"/>
              <a:gd name="connsiteX1" fmla="*/ 8110571 w 9144000"/>
              <a:gd name="connsiteY1" fmla="*/ 1837009 h 6887980"/>
              <a:gd name="connsiteX2" fmla="*/ 9144000 w 9144000"/>
              <a:gd name="connsiteY2" fmla="*/ 2870438 h 6887980"/>
              <a:gd name="connsiteX3" fmla="*/ 9144000 w 9144000"/>
              <a:gd name="connsiteY3" fmla="*/ 6887980 h 6887980"/>
              <a:gd name="connsiteX4" fmla="*/ 7495 w 9144000"/>
              <a:gd name="connsiteY4" fmla="*/ 0 h 6887980"/>
              <a:gd name="connsiteX5" fmla="*/ 0 w 9144000"/>
              <a:gd name="connsiteY5" fmla="*/ 1837009 h 6887980"/>
              <a:gd name="connsiteX0" fmla="*/ 0 w 9151495"/>
              <a:gd name="connsiteY0" fmla="*/ 1837009 h 2870438"/>
              <a:gd name="connsiteX1" fmla="*/ 8110571 w 9151495"/>
              <a:gd name="connsiteY1" fmla="*/ 1837009 h 2870438"/>
              <a:gd name="connsiteX2" fmla="*/ 9144000 w 9151495"/>
              <a:gd name="connsiteY2" fmla="*/ 2870438 h 2870438"/>
              <a:gd name="connsiteX3" fmla="*/ 9151495 w 9151495"/>
              <a:gd name="connsiteY3" fmla="*/ 37475 h 2870438"/>
              <a:gd name="connsiteX4" fmla="*/ 7495 w 9151495"/>
              <a:gd name="connsiteY4" fmla="*/ 0 h 2870438"/>
              <a:gd name="connsiteX5" fmla="*/ 0 w 9151495"/>
              <a:gd name="connsiteY5" fmla="*/ 1837009 h 2870438"/>
              <a:gd name="connsiteX0" fmla="*/ 0 w 9151495"/>
              <a:gd name="connsiteY0" fmla="*/ 1799534 h 2832963"/>
              <a:gd name="connsiteX1" fmla="*/ 8110571 w 9151495"/>
              <a:gd name="connsiteY1" fmla="*/ 1799534 h 2832963"/>
              <a:gd name="connsiteX2" fmla="*/ 9144000 w 9151495"/>
              <a:gd name="connsiteY2" fmla="*/ 2832963 h 2832963"/>
              <a:gd name="connsiteX3" fmla="*/ 9151495 w 9151495"/>
              <a:gd name="connsiteY3" fmla="*/ 0 h 2832963"/>
              <a:gd name="connsiteX4" fmla="*/ 52466 w 9151495"/>
              <a:gd name="connsiteY4" fmla="*/ 7495 h 2832963"/>
              <a:gd name="connsiteX5" fmla="*/ 0 w 9151495"/>
              <a:gd name="connsiteY5" fmla="*/ 1799534 h 2832963"/>
              <a:gd name="connsiteX0" fmla="*/ 7826 w 9159321"/>
              <a:gd name="connsiteY0" fmla="*/ 1822019 h 2855448"/>
              <a:gd name="connsiteX1" fmla="*/ 8118397 w 9159321"/>
              <a:gd name="connsiteY1" fmla="*/ 1822019 h 2855448"/>
              <a:gd name="connsiteX2" fmla="*/ 9151826 w 9159321"/>
              <a:gd name="connsiteY2" fmla="*/ 2855448 h 2855448"/>
              <a:gd name="connsiteX3" fmla="*/ 9159321 w 9159321"/>
              <a:gd name="connsiteY3" fmla="*/ 22485 h 2855448"/>
              <a:gd name="connsiteX4" fmla="*/ 332 w 9159321"/>
              <a:gd name="connsiteY4" fmla="*/ 0 h 2855448"/>
              <a:gd name="connsiteX5" fmla="*/ 7826 w 9159321"/>
              <a:gd name="connsiteY5" fmla="*/ 1822019 h 2855448"/>
              <a:gd name="connsiteX0" fmla="*/ 721 w 9152216"/>
              <a:gd name="connsiteY0" fmla="*/ 1807029 h 2840458"/>
              <a:gd name="connsiteX1" fmla="*/ 8111292 w 9152216"/>
              <a:gd name="connsiteY1" fmla="*/ 1807029 h 2840458"/>
              <a:gd name="connsiteX2" fmla="*/ 9144721 w 9152216"/>
              <a:gd name="connsiteY2" fmla="*/ 2840458 h 2840458"/>
              <a:gd name="connsiteX3" fmla="*/ 9152216 w 9152216"/>
              <a:gd name="connsiteY3" fmla="*/ 7495 h 2840458"/>
              <a:gd name="connsiteX4" fmla="*/ 722 w 9152216"/>
              <a:gd name="connsiteY4" fmla="*/ 0 h 2840458"/>
              <a:gd name="connsiteX5" fmla="*/ 721 w 9152216"/>
              <a:gd name="connsiteY5" fmla="*/ 1807029 h 2840458"/>
              <a:gd name="connsiteX0" fmla="*/ 721 w 9152216"/>
              <a:gd name="connsiteY0" fmla="*/ 1814524 h 2847953"/>
              <a:gd name="connsiteX1" fmla="*/ 8111292 w 9152216"/>
              <a:gd name="connsiteY1" fmla="*/ 1814524 h 2847953"/>
              <a:gd name="connsiteX2" fmla="*/ 9144721 w 9152216"/>
              <a:gd name="connsiteY2" fmla="*/ 2847953 h 2847953"/>
              <a:gd name="connsiteX3" fmla="*/ 9152216 w 9152216"/>
              <a:gd name="connsiteY3" fmla="*/ 0 h 2847953"/>
              <a:gd name="connsiteX4" fmla="*/ 722 w 9152216"/>
              <a:gd name="connsiteY4" fmla="*/ 7495 h 2847953"/>
              <a:gd name="connsiteX5" fmla="*/ 721 w 9152216"/>
              <a:gd name="connsiteY5" fmla="*/ 1814524 h 2847953"/>
              <a:gd name="connsiteX0" fmla="*/ 721 w 9145053"/>
              <a:gd name="connsiteY0" fmla="*/ 1829514 h 2862943"/>
              <a:gd name="connsiteX1" fmla="*/ 8111292 w 9145053"/>
              <a:gd name="connsiteY1" fmla="*/ 1829514 h 2862943"/>
              <a:gd name="connsiteX2" fmla="*/ 9144721 w 9145053"/>
              <a:gd name="connsiteY2" fmla="*/ 2862943 h 2862943"/>
              <a:gd name="connsiteX3" fmla="*/ 9137226 w 9145053"/>
              <a:gd name="connsiteY3" fmla="*/ 0 h 2862943"/>
              <a:gd name="connsiteX4" fmla="*/ 722 w 9145053"/>
              <a:gd name="connsiteY4" fmla="*/ 22485 h 2862943"/>
              <a:gd name="connsiteX5" fmla="*/ 721 w 9145053"/>
              <a:gd name="connsiteY5" fmla="*/ 1829514 h 2862943"/>
              <a:gd name="connsiteX0" fmla="*/ 721 w 9159711"/>
              <a:gd name="connsiteY0" fmla="*/ 1829514 h 2862943"/>
              <a:gd name="connsiteX1" fmla="*/ 8111292 w 9159711"/>
              <a:gd name="connsiteY1" fmla="*/ 1829514 h 2862943"/>
              <a:gd name="connsiteX2" fmla="*/ 9144721 w 9159711"/>
              <a:gd name="connsiteY2" fmla="*/ 2862943 h 2862943"/>
              <a:gd name="connsiteX3" fmla="*/ 9159711 w 9159711"/>
              <a:gd name="connsiteY3" fmla="*/ 0 h 2862943"/>
              <a:gd name="connsiteX4" fmla="*/ 722 w 9159711"/>
              <a:gd name="connsiteY4" fmla="*/ 22485 h 2862943"/>
              <a:gd name="connsiteX5" fmla="*/ 721 w 9159711"/>
              <a:gd name="connsiteY5" fmla="*/ 1829514 h 2862943"/>
              <a:gd name="connsiteX0" fmla="*/ 721 w 9159711"/>
              <a:gd name="connsiteY0" fmla="*/ 1822019 h 2855448"/>
              <a:gd name="connsiteX1" fmla="*/ 8111292 w 9159711"/>
              <a:gd name="connsiteY1" fmla="*/ 1822019 h 2855448"/>
              <a:gd name="connsiteX2" fmla="*/ 9144721 w 9159711"/>
              <a:gd name="connsiteY2" fmla="*/ 2855448 h 2855448"/>
              <a:gd name="connsiteX3" fmla="*/ 9159711 w 9159711"/>
              <a:gd name="connsiteY3" fmla="*/ 0 h 2855448"/>
              <a:gd name="connsiteX4" fmla="*/ 722 w 9159711"/>
              <a:gd name="connsiteY4" fmla="*/ 14990 h 2855448"/>
              <a:gd name="connsiteX5" fmla="*/ 721 w 9159711"/>
              <a:gd name="connsiteY5" fmla="*/ 1822019 h 2855448"/>
              <a:gd name="connsiteX0" fmla="*/ 721 w 9182196"/>
              <a:gd name="connsiteY0" fmla="*/ 1829514 h 2862943"/>
              <a:gd name="connsiteX1" fmla="*/ 8111292 w 9182196"/>
              <a:gd name="connsiteY1" fmla="*/ 1829514 h 2862943"/>
              <a:gd name="connsiteX2" fmla="*/ 9144721 w 9182196"/>
              <a:gd name="connsiteY2" fmla="*/ 2862943 h 2862943"/>
              <a:gd name="connsiteX3" fmla="*/ 9182196 w 9182196"/>
              <a:gd name="connsiteY3" fmla="*/ 0 h 2862943"/>
              <a:gd name="connsiteX4" fmla="*/ 722 w 9182196"/>
              <a:gd name="connsiteY4" fmla="*/ 22485 h 2862943"/>
              <a:gd name="connsiteX5" fmla="*/ 721 w 9182196"/>
              <a:gd name="connsiteY5" fmla="*/ 1829514 h 2862943"/>
              <a:gd name="connsiteX0" fmla="*/ 721 w 9152216"/>
              <a:gd name="connsiteY0" fmla="*/ 1837009 h 2870438"/>
              <a:gd name="connsiteX1" fmla="*/ 8111292 w 9152216"/>
              <a:gd name="connsiteY1" fmla="*/ 1837009 h 2870438"/>
              <a:gd name="connsiteX2" fmla="*/ 9144721 w 9152216"/>
              <a:gd name="connsiteY2" fmla="*/ 2870438 h 2870438"/>
              <a:gd name="connsiteX3" fmla="*/ 9152216 w 9152216"/>
              <a:gd name="connsiteY3" fmla="*/ 0 h 2870438"/>
              <a:gd name="connsiteX4" fmla="*/ 722 w 9152216"/>
              <a:gd name="connsiteY4" fmla="*/ 29980 h 2870438"/>
              <a:gd name="connsiteX5" fmla="*/ 721 w 9152216"/>
              <a:gd name="connsiteY5" fmla="*/ 1837009 h 2870438"/>
              <a:gd name="connsiteX0" fmla="*/ 721 w 9145442"/>
              <a:gd name="connsiteY0" fmla="*/ 1829514 h 2862943"/>
              <a:gd name="connsiteX1" fmla="*/ 8111292 w 9145442"/>
              <a:gd name="connsiteY1" fmla="*/ 1829514 h 2862943"/>
              <a:gd name="connsiteX2" fmla="*/ 9144721 w 9145442"/>
              <a:gd name="connsiteY2" fmla="*/ 2862943 h 2862943"/>
              <a:gd name="connsiteX3" fmla="*/ 9144721 w 9145442"/>
              <a:gd name="connsiteY3" fmla="*/ 0 h 2862943"/>
              <a:gd name="connsiteX4" fmla="*/ 722 w 9145442"/>
              <a:gd name="connsiteY4" fmla="*/ 22485 h 2862943"/>
              <a:gd name="connsiteX5" fmla="*/ 721 w 9145442"/>
              <a:gd name="connsiteY5" fmla="*/ 1829514 h 2862943"/>
              <a:gd name="connsiteX0" fmla="*/ 721 w 9145442"/>
              <a:gd name="connsiteY0" fmla="*/ 1807029 h 2840458"/>
              <a:gd name="connsiteX1" fmla="*/ 8111292 w 9145442"/>
              <a:gd name="connsiteY1" fmla="*/ 1807029 h 2840458"/>
              <a:gd name="connsiteX2" fmla="*/ 9144721 w 9145442"/>
              <a:gd name="connsiteY2" fmla="*/ 2840458 h 2840458"/>
              <a:gd name="connsiteX3" fmla="*/ 9144721 w 9145442"/>
              <a:gd name="connsiteY3" fmla="*/ 7495 h 2840458"/>
              <a:gd name="connsiteX4" fmla="*/ 722 w 9145442"/>
              <a:gd name="connsiteY4" fmla="*/ 0 h 2840458"/>
              <a:gd name="connsiteX5" fmla="*/ 721 w 9145442"/>
              <a:gd name="connsiteY5" fmla="*/ 1807029 h 2840458"/>
              <a:gd name="connsiteX0" fmla="*/ 721 w 9145442"/>
              <a:gd name="connsiteY0" fmla="*/ 2886321 h 3919750"/>
              <a:gd name="connsiteX1" fmla="*/ 8111292 w 9145442"/>
              <a:gd name="connsiteY1" fmla="*/ 2886321 h 3919750"/>
              <a:gd name="connsiteX2" fmla="*/ 9144721 w 9145442"/>
              <a:gd name="connsiteY2" fmla="*/ 3919750 h 3919750"/>
              <a:gd name="connsiteX3" fmla="*/ 9144721 w 9145442"/>
              <a:gd name="connsiteY3" fmla="*/ 1086787 h 3919750"/>
              <a:gd name="connsiteX4" fmla="*/ 722 w 9145442"/>
              <a:gd name="connsiteY4" fmla="*/ 0 h 3919750"/>
              <a:gd name="connsiteX5" fmla="*/ 721 w 9145442"/>
              <a:gd name="connsiteY5" fmla="*/ 2886321 h 3919750"/>
              <a:gd name="connsiteX0" fmla="*/ 721 w 9159711"/>
              <a:gd name="connsiteY0" fmla="*/ 2886321 h 3919750"/>
              <a:gd name="connsiteX1" fmla="*/ 8111292 w 9159711"/>
              <a:gd name="connsiteY1" fmla="*/ 2886321 h 3919750"/>
              <a:gd name="connsiteX2" fmla="*/ 9144721 w 9159711"/>
              <a:gd name="connsiteY2" fmla="*/ 3919750 h 3919750"/>
              <a:gd name="connsiteX3" fmla="*/ 9159711 w 9159711"/>
              <a:gd name="connsiteY3" fmla="*/ 0 h 3919750"/>
              <a:gd name="connsiteX4" fmla="*/ 722 w 9159711"/>
              <a:gd name="connsiteY4" fmla="*/ 0 h 3919750"/>
              <a:gd name="connsiteX5" fmla="*/ 721 w 9159711"/>
              <a:gd name="connsiteY5" fmla="*/ 2886321 h 39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11" h="3919750">
                <a:moveTo>
                  <a:pt x="721" y="2886321"/>
                </a:moveTo>
                <a:lnTo>
                  <a:pt x="8111292" y="2886321"/>
                </a:lnTo>
                <a:cubicBezTo>
                  <a:pt x="8682039" y="2886321"/>
                  <a:pt x="9144721" y="3349003"/>
                  <a:pt x="9144721" y="3919750"/>
                </a:cubicBezTo>
                <a:cubicBezTo>
                  <a:pt x="9147219" y="2975429"/>
                  <a:pt x="9157213" y="944321"/>
                  <a:pt x="9159711" y="0"/>
                </a:cubicBezTo>
                <a:lnTo>
                  <a:pt x="722" y="0"/>
                </a:lnTo>
                <a:cubicBezTo>
                  <a:pt x="-1776" y="612336"/>
                  <a:pt x="3219" y="2273985"/>
                  <a:pt x="721" y="2886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itle Placeholder 2">
            <a:extLst>
              <a:ext uri="{FF2B5EF4-FFF2-40B4-BE49-F238E27FC236}">
                <a16:creationId xmlns:a16="http://schemas.microsoft.com/office/drawing/2014/main" id="{7B95360F-BB14-784A-8533-57568D213605}"/>
              </a:ext>
            </a:extLst>
          </p:cNvPr>
          <p:cNvSpPr>
            <a:spLocks noGrp="1"/>
          </p:cNvSpPr>
          <p:nvPr>
            <p:ph type="title"/>
          </p:nvPr>
        </p:nvSpPr>
        <p:spPr>
          <a:xfrm>
            <a:off x="548839" y="4423746"/>
            <a:ext cx="7966509" cy="529256"/>
          </a:xfrm>
          <a:prstGeom prst="rect">
            <a:avLst/>
          </a:prstGeom>
        </p:spPr>
        <p:txBody>
          <a:bodyPr vert="horz" lIns="0" tIns="0" rIns="0" bIns="0" rtlCol="0" anchor="t" anchorCtr="0">
            <a:normAutofit/>
          </a:bodyPr>
          <a:lstStyle>
            <a:lvl1pPr>
              <a:defRPr sz="2800" b="1"/>
            </a:lvl1pPr>
          </a:lstStyle>
          <a:p>
            <a:r>
              <a:rPr lang="en-US"/>
              <a:t>Click to edit Master title style</a:t>
            </a:r>
          </a:p>
        </p:txBody>
      </p:sp>
      <p:sp>
        <p:nvSpPr>
          <p:cNvPr id="7" name="Text Placeholder 6">
            <a:extLst>
              <a:ext uri="{FF2B5EF4-FFF2-40B4-BE49-F238E27FC236}">
                <a16:creationId xmlns:a16="http://schemas.microsoft.com/office/drawing/2014/main" id="{EBD7821D-004E-B545-9D09-DD6F443095E1}"/>
              </a:ext>
            </a:extLst>
          </p:cNvPr>
          <p:cNvSpPr>
            <a:spLocks noGrp="1"/>
          </p:cNvSpPr>
          <p:nvPr>
            <p:ph type="body" sz="quarter" idx="12"/>
          </p:nvPr>
        </p:nvSpPr>
        <p:spPr>
          <a:xfrm>
            <a:off x="548840" y="5091845"/>
            <a:ext cx="7966508" cy="825500"/>
          </a:xfrm>
          <a:prstGeom prst="rect">
            <a:avLst/>
          </a:prstGeom>
        </p:spPr>
        <p:txBody>
          <a:bodyPr/>
          <a:lstStyle>
            <a:lvl1pPr marL="0" indent="0">
              <a:buNone/>
              <a:defRPr sz="2000">
                <a:solidFill>
                  <a:schemeClr val="tx2"/>
                </a:solidFill>
              </a:defRPr>
            </a:lvl1pPr>
            <a:lvl2pPr marL="457200" indent="0">
              <a:buNone/>
              <a:defRPr sz="2000">
                <a:solidFill>
                  <a:schemeClr val="tx2"/>
                </a:solidFill>
              </a:defRPr>
            </a:lvl2pPr>
            <a:lvl3pPr marL="914400" indent="0">
              <a:buNone/>
              <a:defRPr sz="2000">
                <a:solidFill>
                  <a:schemeClr val="tx2"/>
                </a:solidFill>
              </a:defRPr>
            </a:lvl3pPr>
            <a:lvl4pPr marL="1371600" indent="0">
              <a:buNone/>
              <a:defRPr sz="2000">
                <a:solidFill>
                  <a:schemeClr val="tx2"/>
                </a:solidFill>
              </a:defRPr>
            </a:lvl4pPr>
            <a:lvl5pPr marL="1828800" indent="0">
              <a:buNone/>
              <a:defRPr sz="2000">
                <a:solidFill>
                  <a:schemeClr val="tx2"/>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E95F3AC7-2909-A241-A1B6-51CD29900432}"/>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40AC0E7-3F92-7E45-9337-357FAC398AB5}"/>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lvl="0"/>
            <a:r>
              <a:rPr lang="en-GB"/>
              <a:t>Insert title of presentation</a:t>
            </a:r>
            <a:endParaRPr lang="en-US"/>
          </a:p>
        </p:txBody>
      </p:sp>
      <p:sp>
        <p:nvSpPr>
          <p:cNvPr id="14" name="Title Placeholder 2">
            <a:extLst>
              <a:ext uri="{FF2B5EF4-FFF2-40B4-BE49-F238E27FC236}">
                <a16:creationId xmlns:a16="http://schemas.microsoft.com/office/drawing/2014/main" id="{F7F2910B-9D2E-AE40-A43B-CA70E3528E9A}"/>
              </a:ext>
            </a:extLst>
          </p:cNvPr>
          <p:cNvSpPr txBox="1">
            <a:spLocks/>
          </p:cNvSpPr>
          <p:nvPr userDrawn="1"/>
        </p:nvSpPr>
        <p:spPr>
          <a:xfrm>
            <a:off x="564204" y="2062114"/>
            <a:ext cx="5155660" cy="1313058"/>
          </a:xfrm>
          <a:prstGeom prst="rect">
            <a:avLst/>
          </a:prstGeom>
        </p:spPr>
        <p:txBody>
          <a:bodyPr vert="horz" lIns="108000" tIns="0" rIns="0" bIns="0" rtlCol="0" anchor="ctr" anchorCtr="0">
            <a:normAutofit/>
          </a:bodyPr>
          <a:lstStyle>
            <a:lvl1pPr algn="l" defTabSz="914377" rtl="0" eaLnBrk="1" latinLnBrk="0" hangingPunct="1">
              <a:lnSpc>
                <a:spcPct val="90000"/>
              </a:lnSpc>
              <a:spcBef>
                <a:spcPct val="0"/>
              </a:spcBef>
              <a:buNone/>
              <a:defRPr sz="2800" b="1" i="0" kern="1200" baseline="0">
                <a:solidFill>
                  <a:schemeClr val="bg1"/>
                </a:solidFill>
                <a:latin typeface="Arial" panose="020B0604020202020204" pitchFamily="34" charset="0"/>
                <a:ea typeface="+mj-ea"/>
                <a:cs typeface="Arial" panose="020B0604020202020204" pitchFamily="34" charset="0"/>
              </a:defRPr>
            </a:lvl1pPr>
          </a:lstStyle>
          <a:p>
            <a:endParaRPr lang="en-US"/>
          </a:p>
        </p:txBody>
      </p:sp>
      <p:sp>
        <p:nvSpPr>
          <p:cNvPr id="15" name="Title Placeholder 1">
            <a:extLst>
              <a:ext uri="{FF2B5EF4-FFF2-40B4-BE49-F238E27FC236}">
                <a16:creationId xmlns:a16="http://schemas.microsoft.com/office/drawing/2014/main" id="{9E9DED21-3B6B-2642-BCAE-8625F395E7B5}"/>
              </a:ext>
            </a:extLst>
          </p:cNvPr>
          <p:cNvSpPr txBox="1">
            <a:spLocks/>
          </p:cNvSpPr>
          <p:nvPr userDrawn="1"/>
        </p:nvSpPr>
        <p:spPr>
          <a:xfrm rot="10800000" flipV="1">
            <a:off x="548840" y="576843"/>
            <a:ext cx="5161679" cy="1296501"/>
          </a:xfrm>
          <a:prstGeom prst="round1Rect">
            <a:avLst>
              <a:gd name="adj" fmla="val 40808"/>
            </a:avLst>
          </a:prstGeom>
          <a:solidFill>
            <a:schemeClr val="bg1"/>
          </a:solid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vert="horz" wrap="square" lIns="396000" tIns="144000" rIns="216000" bIns="45720" rtlCol="0" anchor="ctr" anchorCtr="0">
            <a:noAutofit/>
          </a:bodyPr>
          <a:lstStyle>
            <a:lvl1pPr algn="l" defTabSz="914377" rtl="0" eaLnBrk="1" latinLnBrk="0" hangingPunct="1">
              <a:lnSpc>
                <a:spcPct val="90000"/>
              </a:lnSpc>
              <a:spcBef>
                <a:spcPct val="0"/>
              </a:spcBef>
              <a:buNone/>
              <a:defRPr sz="32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V </a:t>
            </a:r>
          </a:p>
        </p:txBody>
      </p:sp>
      <p:pic>
        <p:nvPicPr>
          <p:cNvPr id="16" name="Picture 15">
            <a:extLst>
              <a:ext uri="{FF2B5EF4-FFF2-40B4-BE49-F238E27FC236}">
                <a16:creationId xmlns:a16="http://schemas.microsoft.com/office/drawing/2014/main" id="{9ACB6A15-EA86-0241-9924-85ED0ADE7711}"/>
              </a:ext>
            </a:extLst>
          </p:cNvPr>
          <p:cNvPicPr>
            <a:picLocks noChangeAspect="1"/>
          </p:cNvPicPr>
          <p:nvPr userDrawn="1"/>
        </p:nvPicPr>
        <p:blipFill rotWithShape="1">
          <a:blip r:embed="rId3"/>
          <a:srcRect l="14473" t="19773" r="13946" b="26916"/>
          <a:stretch/>
        </p:blipFill>
        <p:spPr>
          <a:xfrm>
            <a:off x="811233" y="672615"/>
            <a:ext cx="2838591" cy="1104956"/>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12" name="Text Placeholder 2">
            <a:extLst>
              <a:ext uri="{FF2B5EF4-FFF2-40B4-BE49-F238E27FC236}">
                <a16:creationId xmlns:a16="http://schemas.microsoft.com/office/drawing/2014/main" id="{DC61ED54-3491-BD4B-85D2-08E719D3787E}"/>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sp>
        <p:nvSpPr>
          <p:cNvPr id="13" name="Slide Number Placeholder 5">
            <a:extLst>
              <a:ext uri="{FF2B5EF4-FFF2-40B4-BE49-F238E27FC236}">
                <a16:creationId xmlns:a16="http://schemas.microsoft.com/office/drawing/2014/main" id="{46EA7D54-44BE-1B43-8FAE-54AB9F952705}"/>
              </a:ext>
            </a:extLst>
          </p:cNvPr>
          <p:cNvSpPr>
            <a:spLocks noGrp="1"/>
          </p:cNvSpPr>
          <p:nvPr>
            <p:ph type="sldNum" sz="quarter" idx="4"/>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pic>
        <p:nvPicPr>
          <p:cNvPr id="2" name="Picture 1">
            <a:extLst>
              <a:ext uri="{FF2B5EF4-FFF2-40B4-BE49-F238E27FC236}">
                <a16:creationId xmlns:a16="http://schemas.microsoft.com/office/drawing/2014/main" id="{40E7E6E8-548D-EF50-BC0C-FC75F1D9F03A}"/>
              </a:ext>
            </a:extLst>
          </p:cNvPr>
          <p:cNvPicPr>
            <a:picLocks noChangeAspect="1"/>
          </p:cNvPicPr>
          <p:nvPr userDrawn="1"/>
        </p:nvPicPr>
        <p:blipFill>
          <a:blip r:embed="rId4"/>
          <a:stretch>
            <a:fillRect/>
          </a:stretch>
        </p:blipFill>
        <p:spPr>
          <a:xfrm>
            <a:off x="2012954" y="6401084"/>
            <a:ext cx="2004234" cy="388654"/>
          </a:xfrm>
          <a:prstGeom prst="rect">
            <a:avLst/>
          </a:prstGeom>
        </p:spPr>
      </p:pic>
    </p:spTree>
    <p:extLst>
      <p:ext uri="{BB962C8B-B14F-4D97-AF65-F5344CB8AC3E}">
        <p14:creationId xmlns:p14="http://schemas.microsoft.com/office/powerpoint/2010/main" val="2170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CO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02F8-B327-DC43-AF19-E6A6E921DB4F}"/>
              </a:ext>
            </a:extLst>
          </p:cNvPr>
          <p:cNvSpPr>
            <a:spLocks noGrp="1"/>
          </p:cNvSpPr>
          <p:nvPr>
            <p:ph type="title"/>
          </p:nvPr>
        </p:nvSpPr>
        <p:spPr>
          <a:xfrm>
            <a:off x="628650" y="466584"/>
            <a:ext cx="7134225" cy="805124"/>
          </a:xfrm>
          <a:prstGeom prst="rect">
            <a:avLst/>
          </a:prstGeom>
        </p:spPr>
        <p:txBody>
          <a:bodyPr/>
          <a:lstStyle>
            <a:lvl1pPr>
              <a:defRPr sz="2800" b="1"/>
            </a:lvl1pPr>
          </a:lstStyle>
          <a:p>
            <a:r>
              <a:rPr lang="en-US"/>
              <a:t>Click to edit Master title style</a:t>
            </a:r>
          </a:p>
        </p:txBody>
      </p:sp>
      <p:sp>
        <p:nvSpPr>
          <p:cNvPr id="5" name="Slide Number Placeholder 5">
            <a:extLst>
              <a:ext uri="{FF2B5EF4-FFF2-40B4-BE49-F238E27FC236}">
                <a16:creationId xmlns:a16="http://schemas.microsoft.com/office/drawing/2014/main" id="{E0851F40-DC25-C54A-8175-9755B51A8030}"/>
              </a:ext>
            </a:extLst>
          </p:cNvPr>
          <p:cNvSpPr>
            <a:spLocks noGrp="1"/>
          </p:cNvSpPr>
          <p:nvPr>
            <p:ph type="sldNum" sz="quarter" idx="12"/>
          </p:nvPr>
        </p:nvSpPr>
        <p:spPr>
          <a:xfrm>
            <a:off x="7933509" y="6356351"/>
            <a:ext cx="581840" cy="365125"/>
          </a:xfrm>
          <a:prstGeom prst="rect">
            <a:avLst/>
          </a:prstGeom>
        </p:spPr>
        <p:txBody>
          <a:bodyPr rIns="0" anchor="ctr" anchorCtr="0"/>
          <a:lstStyle>
            <a:lvl1pPr algn="r">
              <a:defRPr sz="1200">
                <a:latin typeface="Arial" panose="020B0604020202020204" pitchFamily="34" charset="0"/>
                <a:cs typeface="Arial" panose="020B0604020202020204" pitchFamily="34" charset="0"/>
              </a:defRPr>
            </a:lvl1pPr>
          </a:lstStyle>
          <a:p>
            <a:fld id="{9F9C9D7E-A62C-AB4F-805D-1B13780151A0}" type="slidenum">
              <a:rPr lang="en-US" smtClean="0"/>
              <a:pPr/>
              <a:t>‹#›</a:t>
            </a:fld>
            <a:endParaRPr lang="en-US"/>
          </a:p>
        </p:txBody>
      </p:sp>
      <p:sp>
        <p:nvSpPr>
          <p:cNvPr id="10" name="Text Placeholder 2">
            <a:extLst>
              <a:ext uri="{FF2B5EF4-FFF2-40B4-BE49-F238E27FC236}">
                <a16:creationId xmlns:a16="http://schemas.microsoft.com/office/drawing/2014/main" id="{3D01D93F-2C9B-0A46-96EB-41631DA40059}"/>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tx1"/>
                </a:solidFill>
                <a:latin typeface="Arial" panose="020B0604020202020204" pitchFamily="34" charset="0"/>
                <a:ea typeface="+mn-ea"/>
                <a:cs typeface="Arial" panose="020B0604020202020204" pitchFamily="34" charset="0"/>
              </a:defRPr>
            </a:lvl1pPr>
          </a:lstStyle>
          <a:p>
            <a:pPr>
              <a:lnSpc>
                <a:spcPct val="100000"/>
              </a:lnSpc>
              <a:spcBef>
                <a:spcPts val="0"/>
              </a:spcBef>
            </a:pPr>
            <a:r>
              <a:rPr lang="en-US" sz="1200" b="0"/>
              <a:t>Comparison of CIPS I &amp; II in Ukraine</a:t>
            </a:r>
          </a:p>
        </p:txBody>
      </p:sp>
      <p:cxnSp>
        <p:nvCxnSpPr>
          <p:cNvPr id="6" name="Straight Connector 5">
            <a:extLst>
              <a:ext uri="{FF2B5EF4-FFF2-40B4-BE49-F238E27FC236}">
                <a16:creationId xmlns:a16="http://schemas.microsoft.com/office/drawing/2014/main" id="{6FF267F5-CB78-8C45-B8A2-BC31D9670473}"/>
              </a:ext>
            </a:extLst>
          </p:cNvPr>
          <p:cNvCxnSpPr/>
          <p:nvPr userDrawn="1"/>
        </p:nvCxnSpPr>
        <p:spPr>
          <a:xfrm>
            <a:off x="628650" y="6391415"/>
            <a:ext cx="7886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677A11C5-C8BA-9B44-A3C9-499431810149}"/>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t>www.wcoomd.org</a:t>
            </a:r>
            <a:endParaRPr lang="en-US"/>
          </a:p>
        </p:txBody>
      </p:sp>
      <p:pic>
        <p:nvPicPr>
          <p:cNvPr id="8" name="Picture 7">
            <a:extLst>
              <a:ext uri="{FF2B5EF4-FFF2-40B4-BE49-F238E27FC236}">
                <a16:creationId xmlns:a16="http://schemas.microsoft.com/office/drawing/2014/main" id="{3A8271C0-720A-784C-9383-914577442033}"/>
              </a:ext>
            </a:extLst>
          </p:cNvPr>
          <p:cNvPicPr>
            <a:picLocks noChangeAspect="1"/>
          </p:cNvPicPr>
          <p:nvPr userDrawn="1"/>
        </p:nvPicPr>
        <p:blipFill rotWithShape="1">
          <a:blip r:embed="rId2"/>
          <a:srcRect l="30101" t="24957" r="29674" b="27402"/>
          <a:stretch/>
        </p:blipFill>
        <p:spPr>
          <a:xfrm>
            <a:off x="8027900" y="365125"/>
            <a:ext cx="694681" cy="906588"/>
          </a:xfrm>
          <a:prstGeom prst="rect">
            <a:avLst/>
          </a:prstGeom>
        </p:spPr>
      </p:pic>
      <p:sp>
        <p:nvSpPr>
          <p:cNvPr id="11" name="Text Placeholder 2">
            <a:extLst>
              <a:ext uri="{FF2B5EF4-FFF2-40B4-BE49-F238E27FC236}">
                <a16:creationId xmlns:a16="http://schemas.microsoft.com/office/drawing/2014/main" id="{ADFA41BA-01B0-AF4A-9795-0C4040DD95E7}"/>
              </a:ext>
            </a:extLst>
          </p:cNvPr>
          <p:cNvSpPr>
            <a:spLocks noGrp="1"/>
          </p:cNvSpPr>
          <p:nvPr>
            <p:ph idx="1"/>
          </p:nvPr>
        </p:nvSpPr>
        <p:spPr>
          <a:xfrm>
            <a:off x="628650" y="1537390"/>
            <a:ext cx="7886700" cy="4351339"/>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solidFill>
                  <a:schemeClr val="tx2"/>
                </a:solidFill>
              </a:defRPr>
            </a:lvl1pPr>
            <a:lvl2pPr marL="742950" indent="-285750">
              <a:buFont typeface="Arial" panose="020B0604020202020204" pitchFamily="34" charset="0"/>
              <a:buChar char="•"/>
              <a:defRPr>
                <a:solidFill>
                  <a:schemeClr val="tx2"/>
                </a:solidFill>
              </a:defRPr>
            </a:lvl2pPr>
            <a:lvl3pPr marL="1200150" indent="-285750">
              <a:buFont typeface="Arial" panose="020B0604020202020204" pitchFamily="34" charset="0"/>
              <a:buChar char="•"/>
              <a:defRPr>
                <a:solidFill>
                  <a:schemeClr val="tx2"/>
                </a:solidFill>
              </a:defRPr>
            </a:lvl3pPr>
            <a:lvl4pPr marL="1657350" indent="-285750">
              <a:buFont typeface="Arial" panose="020B0604020202020204" pitchFamily="34" charset="0"/>
              <a:buChar char="•"/>
              <a:defRPr>
                <a:solidFill>
                  <a:schemeClr val="tx2"/>
                </a:solidFill>
              </a:defRPr>
            </a:lvl4pPr>
            <a:lvl5pPr marL="2114550" indent="-285750">
              <a:buFont typeface="Arial" panose="020B0604020202020204"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F2179884-19AD-603C-1489-9E27923060DD}"/>
              </a:ext>
            </a:extLst>
          </p:cNvPr>
          <p:cNvPicPr>
            <a:picLocks noChangeAspect="1"/>
          </p:cNvPicPr>
          <p:nvPr userDrawn="1"/>
        </p:nvPicPr>
        <p:blipFill>
          <a:blip r:embed="rId3"/>
          <a:stretch>
            <a:fillRect/>
          </a:stretch>
        </p:blipFill>
        <p:spPr>
          <a:xfrm>
            <a:off x="2012954" y="6401084"/>
            <a:ext cx="2004234" cy="388654"/>
          </a:xfrm>
          <a:prstGeom prst="rect">
            <a:avLst/>
          </a:prstGeom>
        </p:spPr>
      </p:pic>
    </p:spTree>
    <p:extLst>
      <p:ext uri="{BB962C8B-B14F-4D97-AF65-F5344CB8AC3E}">
        <p14:creationId xmlns:p14="http://schemas.microsoft.com/office/powerpoint/2010/main" val="354165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CO Quote">
    <p:bg>
      <p:bgPr>
        <a:gradFill>
          <a:gsLst>
            <a:gs pos="0">
              <a:schemeClr val="tx1">
                <a:lumMod val="100000"/>
              </a:schemeClr>
            </a:gs>
            <a:gs pos="100000">
              <a:schemeClr val="accent1"/>
            </a:gs>
          </a:gsLst>
          <a:lin ang="0" scaled="0"/>
        </a:gra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9D53659E-8BAC-6944-83CD-BEDF22AFC263}"/>
              </a:ext>
            </a:extLst>
          </p:cNvPr>
          <p:cNvSpPr>
            <a:spLocks noGrp="1"/>
          </p:cNvSpPr>
          <p:nvPr>
            <p:ph idx="1" hasCustomPrompt="1"/>
          </p:nvPr>
        </p:nvSpPr>
        <p:spPr>
          <a:xfrm>
            <a:off x="3031434" y="1696838"/>
            <a:ext cx="5483916" cy="4351338"/>
          </a:xfrm>
          <a:prstGeom prst="rect">
            <a:avLst/>
          </a:prstGeom>
        </p:spPr>
        <p:txBody>
          <a:bodyPr vert="horz" lIns="0" tIns="0" rIns="0" bIns="0" rtlCol="0">
            <a:normAutofit/>
          </a:bodyPr>
          <a:lstStyle>
            <a:lvl1pPr marL="0" indent="0">
              <a:buNone/>
              <a:defRPr sz="2400">
                <a:solidFill>
                  <a:schemeClr val="bg1"/>
                </a:solidFill>
              </a:defRPr>
            </a:lvl1pPr>
          </a:lstStyle>
          <a:p>
            <a:pPr lvl="0"/>
            <a:r>
              <a:rPr lang="en-GB"/>
              <a:t>Click to edit Master text styles</a:t>
            </a:r>
            <a:endParaRPr lang="en-US"/>
          </a:p>
        </p:txBody>
      </p:sp>
      <p:sp>
        <p:nvSpPr>
          <p:cNvPr id="4" name="Picture Placeholder 3">
            <a:extLst>
              <a:ext uri="{FF2B5EF4-FFF2-40B4-BE49-F238E27FC236}">
                <a16:creationId xmlns:a16="http://schemas.microsoft.com/office/drawing/2014/main" id="{2AB5177A-BE1D-8F45-A838-1315E60833BE}"/>
              </a:ext>
            </a:extLst>
          </p:cNvPr>
          <p:cNvSpPr>
            <a:spLocks noGrp="1"/>
          </p:cNvSpPr>
          <p:nvPr>
            <p:ph type="pic" sz="quarter" idx="19"/>
          </p:nvPr>
        </p:nvSpPr>
        <p:spPr>
          <a:xfrm flipH="1">
            <a:off x="408362" y="1696838"/>
            <a:ext cx="2211388" cy="2297112"/>
          </a:xfrm>
          <a:prstGeom prst="round1Rect">
            <a:avLst>
              <a:gd name="adj" fmla="val 35308"/>
            </a:avLst>
          </a:prstGeom>
          <a:noFill/>
        </p:spPr>
        <p:txBody>
          <a:bodyPr/>
          <a:lstStyle>
            <a:lvl1pPr marL="0" indent="0">
              <a:buNone/>
              <a:defRPr sz="1200">
                <a:solidFill>
                  <a:schemeClr val="bg1"/>
                </a:solidFill>
              </a:defRPr>
            </a:lvl1pPr>
          </a:lstStyle>
          <a:p>
            <a:r>
              <a:rPr lang="en-US"/>
              <a:t>Click icon to add picture</a:t>
            </a:r>
          </a:p>
        </p:txBody>
      </p:sp>
      <p:sp>
        <p:nvSpPr>
          <p:cNvPr id="11" name="Text Placeholder 10">
            <a:extLst>
              <a:ext uri="{FF2B5EF4-FFF2-40B4-BE49-F238E27FC236}">
                <a16:creationId xmlns:a16="http://schemas.microsoft.com/office/drawing/2014/main" id="{30319BBB-7ABA-074C-99C0-2A4D199CE431}"/>
              </a:ext>
            </a:extLst>
          </p:cNvPr>
          <p:cNvSpPr>
            <a:spLocks noGrp="1"/>
          </p:cNvSpPr>
          <p:nvPr>
            <p:ph type="body" sz="quarter" idx="20" hasCustomPrompt="1"/>
          </p:nvPr>
        </p:nvSpPr>
        <p:spPr>
          <a:xfrm>
            <a:off x="407988" y="4144963"/>
            <a:ext cx="2211387" cy="824400"/>
          </a:xfrm>
          <a:prstGeom prst="rect">
            <a:avLst/>
          </a:prstGeom>
        </p:spPr>
        <p:txBody>
          <a:bodyPr lIns="0" tIns="0" rIns="0" bIns="0"/>
          <a:lstStyle>
            <a:lvl1pPr marL="0" indent="0">
              <a:buNone/>
              <a:defRPr sz="1400">
                <a:solidFill>
                  <a:schemeClr val="bg1"/>
                </a:solidFill>
              </a:defRPr>
            </a:lvl1pPr>
          </a:lstStyle>
          <a:p>
            <a:pPr lvl="0"/>
            <a:r>
              <a:rPr lang="en-GB"/>
              <a:t>Name, position</a:t>
            </a:r>
            <a:endParaRPr lang="en-US"/>
          </a:p>
        </p:txBody>
      </p:sp>
      <p:sp>
        <p:nvSpPr>
          <p:cNvPr id="13" name="Slide Number Placeholder 3">
            <a:extLst>
              <a:ext uri="{FF2B5EF4-FFF2-40B4-BE49-F238E27FC236}">
                <a16:creationId xmlns:a16="http://schemas.microsoft.com/office/drawing/2014/main" id="{4B722EEE-201A-0B4F-B37F-A8EAF1EDDD3E}"/>
              </a:ext>
            </a:extLst>
          </p:cNvPr>
          <p:cNvSpPr txBox="1">
            <a:spLocks/>
          </p:cNvSpPr>
          <p:nvPr userDrawn="1"/>
        </p:nvSpPr>
        <p:spPr>
          <a:xfrm>
            <a:off x="7933509" y="6356351"/>
            <a:ext cx="581840" cy="365125"/>
          </a:xfrm>
          <a:prstGeom prst="rect">
            <a:avLst/>
          </a:prstGeom>
        </p:spPr>
        <p:txBody>
          <a:bodyPr lIns="90000" r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F9C9D7E-A62C-AB4F-805D-1B13780151A0}" type="slidenum">
              <a:rPr lang="en-US" sz="1200" smtClean="0">
                <a:solidFill>
                  <a:schemeClr val="bg1"/>
                </a:solidFill>
                <a:latin typeface="Arial" panose="020B0604020202020204" pitchFamily="34" charset="0"/>
                <a:cs typeface="Arial" panose="020B0604020202020204" pitchFamily="34" charset="0"/>
              </a:rPr>
              <a:pPr algn="r"/>
              <a:t>‹#›</a:t>
            </a:fld>
            <a:endParaRPr lang="en-US" sz="1200">
              <a:solidFill>
                <a:schemeClr val="bg1"/>
              </a:solidFill>
              <a:latin typeface="Arial" panose="020B0604020202020204" pitchFamily="34" charset="0"/>
              <a:cs typeface="Arial" panose="020B0604020202020204" pitchFamily="34" charset="0"/>
            </a:endParaRPr>
          </a:p>
        </p:txBody>
      </p:sp>
      <p:pic>
        <p:nvPicPr>
          <p:cNvPr id="7" name="Picture 6" descr="A picture containing light&#10;&#10;Description automatically generated">
            <a:extLst>
              <a:ext uri="{FF2B5EF4-FFF2-40B4-BE49-F238E27FC236}">
                <a16:creationId xmlns:a16="http://schemas.microsoft.com/office/drawing/2014/main" id="{F6E119F2-3F68-1244-BD29-E76416B1733C}"/>
              </a:ext>
            </a:extLst>
          </p:cNvPr>
          <p:cNvPicPr>
            <a:picLocks noChangeAspect="1"/>
          </p:cNvPicPr>
          <p:nvPr userDrawn="1"/>
        </p:nvPicPr>
        <p:blipFill rotWithShape="1">
          <a:blip r:embed="rId2">
            <a:alphaModFix amt="35000"/>
          </a:blip>
          <a:srcRect l="51601" t="20569" r="21815" b="25360"/>
          <a:stretch/>
        </p:blipFill>
        <p:spPr>
          <a:xfrm>
            <a:off x="0" y="2733902"/>
            <a:ext cx="2115048" cy="3987573"/>
          </a:xfrm>
          <a:prstGeom prst="rect">
            <a:avLst/>
          </a:prstGeom>
        </p:spPr>
      </p:pic>
      <p:cxnSp>
        <p:nvCxnSpPr>
          <p:cNvPr id="8" name="Straight Connector 7">
            <a:extLst>
              <a:ext uri="{FF2B5EF4-FFF2-40B4-BE49-F238E27FC236}">
                <a16:creationId xmlns:a16="http://schemas.microsoft.com/office/drawing/2014/main" id="{D1FD57C9-33D9-4542-80E1-39AC00F99CCE}"/>
              </a:ext>
            </a:extLst>
          </p:cNvPr>
          <p:cNvCxnSpPr/>
          <p:nvPr userDrawn="1"/>
        </p:nvCxnSpPr>
        <p:spPr>
          <a:xfrm>
            <a:off x="628650" y="6391415"/>
            <a:ext cx="788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7ADCEB44-265B-BC42-BA7D-16E8DFB27D15}"/>
              </a:ext>
            </a:extLst>
          </p:cNvPr>
          <p:cNvSpPr txBox="1">
            <a:spLocks/>
          </p:cNvSpPr>
          <p:nvPr userDrawn="1"/>
        </p:nvSpPr>
        <p:spPr>
          <a:xfrm>
            <a:off x="628649" y="6356350"/>
            <a:ext cx="1339299" cy="365125"/>
          </a:xfrm>
          <a:prstGeom prst="rect">
            <a:avLst/>
          </a:prstGeom>
        </p:spPr>
        <p:txBody>
          <a:bodyPr lIns="0" tIns="46800" rIns="0" anchor="ctr" anchorCtr="0"/>
          <a:lstStyle>
            <a:lvl1pPr marL="0" indent="0" algn="r" defTabSz="914377" rtl="0" eaLnBrk="1" latinLnBrk="0" hangingPunct="1">
              <a:lnSpc>
                <a:spcPct val="90000"/>
              </a:lnSpc>
              <a:spcBef>
                <a:spcPts val="1000"/>
              </a:spcBef>
              <a:buFont typeface="Arial" panose="020B0604020202020204" pitchFamily="34" charset="0"/>
              <a:buNone/>
              <a:defRPr lang="en-GB" sz="1200" b="1" kern="1200" dirty="0" smtClean="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err="1">
                <a:solidFill>
                  <a:schemeClr val="bg1"/>
                </a:solidFill>
              </a:rPr>
              <a:t>www.wcoomd.org</a:t>
            </a:r>
            <a:endParaRPr lang="en-US">
              <a:solidFill>
                <a:schemeClr val="bg1"/>
              </a:solidFill>
            </a:endParaRPr>
          </a:p>
        </p:txBody>
      </p:sp>
      <p:pic>
        <p:nvPicPr>
          <p:cNvPr id="14" name="Picture 13">
            <a:extLst>
              <a:ext uri="{FF2B5EF4-FFF2-40B4-BE49-F238E27FC236}">
                <a16:creationId xmlns:a16="http://schemas.microsoft.com/office/drawing/2014/main" id="{69E169B6-DD97-E147-BDAF-3AE47B3B70B3}"/>
              </a:ext>
            </a:extLst>
          </p:cNvPr>
          <p:cNvPicPr>
            <a:picLocks noChangeAspect="1"/>
          </p:cNvPicPr>
          <p:nvPr userDrawn="1"/>
        </p:nvPicPr>
        <p:blipFill rotWithShape="1">
          <a:blip r:embed="rId3"/>
          <a:srcRect l="25181" t="21283" r="24609" b="27819"/>
          <a:stretch/>
        </p:blipFill>
        <p:spPr>
          <a:xfrm>
            <a:off x="7929649" y="272505"/>
            <a:ext cx="882423" cy="985680"/>
          </a:xfrm>
          <a:prstGeom prst="rect">
            <a:avLst/>
          </a:prstGeom>
        </p:spPr>
      </p:pic>
      <p:sp>
        <p:nvSpPr>
          <p:cNvPr id="12" name="Text Placeholder 2">
            <a:extLst>
              <a:ext uri="{FF2B5EF4-FFF2-40B4-BE49-F238E27FC236}">
                <a16:creationId xmlns:a16="http://schemas.microsoft.com/office/drawing/2014/main" id="{BECF793F-28B9-E044-BF4D-03A16B983280}"/>
              </a:ext>
            </a:extLst>
          </p:cNvPr>
          <p:cNvSpPr>
            <a:spLocks noGrp="1"/>
          </p:cNvSpPr>
          <p:nvPr>
            <p:ph type="body" sz="quarter" idx="18" hasCustomPrompt="1"/>
          </p:nvPr>
        </p:nvSpPr>
        <p:spPr>
          <a:xfrm>
            <a:off x="3100388" y="6356350"/>
            <a:ext cx="4662487" cy="365125"/>
          </a:xfrm>
          <a:prstGeom prst="rect">
            <a:avLst/>
          </a:prstGeom>
        </p:spPr>
        <p:txBody>
          <a:bodyPr rIns="0" anchor="ctr" anchorCtr="0"/>
          <a:lstStyle>
            <a:lvl1pPr marL="0" indent="0" algn="r">
              <a:buNone/>
              <a:defRPr lang="en-GB" sz="1200" b="1" kern="1200" dirty="0" smtClean="0">
                <a:solidFill>
                  <a:schemeClr val="bg1"/>
                </a:solidFill>
                <a:latin typeface="Arial" panose="020B0604020202020204" pitchFamily="34" charset="0"/>
                <a:ea typeface="+mn-ea"/>
                <a:cs typeface="Arial" panose="020B0604020202020204" pitchFamily="34" charset="0"/>
              </a:defRPr>
            </a:lvl1pPr>
          </a:lstStyle>
          <a:p>
            <a:pPr lvl="0"/>
            <a:r>
              <a:rPr lang="en-GB"/>
              <a:t>Insert title of presentation</a:t>
            </a:r>
            <a:endParaRPr lang="en-US"/>
          </a:p>
        </p:txBody>
      </p:sp>
    </p:spTree>
    <p:extLst>
      <p:ext uri="{BB962C8B-B14F-4D97-AF65-F5344CB8AC3E}">
        <p14:creationId xmlns:p14="http://schemas.microsoft.com/office/powerpoint/2010/main" val="88172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452012"/>
      </p:ext>
    </p:extLst>
  </p:cSld>
  <p:clrMap bg1="lt1" tx1="dk1" bg2="lt2" tx2="dk2" accent1="accent1" accent2="accent2" accent3="accent3" accent4="accent4" accent5="accent5" accent6="accent6" hlink="hlink" folHlink="folHlink"/>
  <p:sldLayoutIdLst>
    <p:sldLayoutId id="2147483681" r:id="rId1"/>
    <p:sldLayoutId id="2147483678" r:id="rId2"/>
    <p:sldLayoutId id="2147483674" r:id="rId3"/>
    <p:sldLayoutId id="2147483670" r:id="rId4"/>
    <p:sldLayoutId id="214748367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4.png"/><Relationship Id="rId7" Type="http://schemas.openxmlformats.org/officeDocument/2006/relationships/diagramColors" Target="../diagrams/colors11.xml"/><Relationship Id="rId2" Type="http://schemas.microsoft.com/office/2011/relationships/webextension" Target="../webextensions/webextension1.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Layout" Target="../diagrams/layout14.xml"/><Relationship Id="rId3" Type="http://schemas.openxmlformats.org/officeDocument/2006/relationships/image" Target="../media/image26.png"/><Relationship Id="rId7" Type="http://schemas.openxmlformats.org/officeDocument/2006/relationships/diagramQuickStyle" Target="../diagrams/quickStyle13.xml"/><Relationship Id="rId12" Type="http://schemas.openxmlformats.org/officeDocument/2006/relationships/diagramData" Target="../diagrams/data14.xml"/><Relationship Id="rId2" Type="http://schemas.openxmlformats.org/officeDocument/2006/relationships/notesSlide" Target="../notesSlides/notesSlide2.xml"/><Relationship Id="rId16" Type="http://schemas.microsoft.com/office/2007/relationships/diagramDrawing" Target="../diagrams/drawing14.xml"/><Relationship Id="rId1" Type="http://schemas.openxmlformats.org/officeDocument/2006/relationships/slideLayout" Target="../slideLayouts/slideLayout4.xml"/><Relationship Id="rId6" Type="http://schemas.openxmlformats.org/officeDocument/2006/relationships/diagramLayout" Target="../diagrams/layout13.xml"/><Relationship Id="rId11" Type="http://schemas.openxmlformats.org/officeDocument/2006/relationships/image" Target="../media/image28.svg"/><Relationship Id="rId5" Type="http://schemas.openxmlformats.org/officeDocument/2006/relationships/diagramData" Target="../diagrams/data13.xml"/><Relationship Id="rId15" Type="http://schemas.openxmlformats.org/officeDocument/2006/relationships/diagramColors" Target="../diagrams/colors14.xml"/><Relationship Id="rId10" Type="http://schemas.openxmlformats.org/officeDocument/2006/relationships/image" Target="../media/image27.png"/><Relationship Id="rId4" Type="http://schemas.microsoft.com/office/2007/relationships/hdphoto" Target="../media/hdphoto3.wdp"/><Relationship Id="rId9" Type="http://schemas.microsoft.com/office/2007/relationships/diagramDrawing" Target="../diagrams/drawing13.xml"/><Relationship Id="rId1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diagramQuickStyle" Target="../diagrams/quickStyle15.xml"/><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diagramLayout" Target="../diagrams/layout1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diagramData" Target="../diagrams/data15.xml"/><Relationship Id="rId5" Type="http://schemas.openxmlformats.org/officeDocument/2006/relationships/image" Target="../media/image27.png"/><Relationship Id="rId15" Type="http://schemas.microsoft.com/office/2007/relationships/diagramDrawing" Target="../diagrams/drawing15.xml"/><Relationship Id="rId10" Type="http://schemas.openxmlformats.org/officeDocument/2006/relationships/image" Target="../media/image32.svg"/><Relationship Id="rId4" Type="http://schemas.microsoft.com/office/2007/relationships/hdphoto" Target="../media/hdphoto3.wdp"/><Relationship Id="rId9" Type="http://schemas.openxmlformats.org/officeDocument/2006/relationships/image" Target="../media/image31.png"/><Relationship Id="rId14" Type="http://schemas.openxmlformats.org/officeDocument/2006/relationships/diagramColors" Target="../diagrams/colors15.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diagramQuickStyle" Target="../diagrams/quickStyle16.xml"/><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diagramLayout" Target="../diagrams/layout16.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diagramData" Target="../diagrams/data16.xml"/><Relationship Id="rId5" Type="http://schemas.openxmlformats.org/officeDocument/2006/relationships/image" Target="../media/image27.png"/><Relationship Id="rId15" Type="http://schemas.microsoft.com/office/2007/relationships/diagramDrawing" Target="../diagrams/drawing16.xml"/><Relationship Id="rId10" Type="http://schemas.openxmlformats.org/officeDocument/2006/relationships/image" Target="../media/image32.svg"/><Relationship Id="rId4" Type="http://schemas.microsoft.com/office/2007/relationships/hdphoto" Target="../media/hdphoto3.wdp"/><Relationship Id="rId9" Type="http://schemas.openxmlformats.org/officeDocument/2006/relationships/image" Target="../media/image31.png"/><Relationship Id="rId14" Type="http://schemas.openxmlformats.org/officeDocument/2006/relationships/diagramColors" Target="../diagrams/colors16.xml"/></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diagramQuickStyle" Target="../diagrams/quickStyle17.xml"/><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diagramLayout" Target="../diagrams/layout17.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diagramData" Target="../diagrams/data17.xml"/><Relationship Id="rId5" Type="http://schemas.openxmlformats.org/officeDocument/2006/relationships/image" Target="../media/image27.png"/><Relationship Id="rId15" Type="http://schemas.microsoft.com/office/2007/relationships/diagramDrawing" Target="../diagrams/drawing17.xml"/><Relationship Id="rId10" Type="http://schemas.openxmlformats.org/officeDocument/2006/relationships/image" Target="../media/image32.svg"/><Relationship Id="rId4" Type="http://schemas.microsoft.com/office/2007/relationships/hdphoto" Target="../media/hdphoto3.wdp"/><Relationship Id="rId9" Type="http://schemas.openxmlformats.org/officeDocument/2006/relationships/image" Target="../media/image31.png"/><Relationship Id="rId14" Type="http://schemas.openxmlformats.org/officeDocument/2006/relationships/diagramColors" Target="../diagrams/colors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diagramColors" Target="../diagrams/colors2.xml"/><Relationship Id="rId3" Type="http://schemas.openxmlformats.org/officeDocument/2006/relationships/diagramLayout" Target="../diagrams/layout1.xml"/><Relationship Id="rId7" Type="http://schemas.openxmlformats.org/officeDocument/2006/relationships/image" Target="../media/image13.png"/><Relationship Id="rId12" Type="http://schemas.openxmlformats.org/officeDocument/2006/relationships/diagramQuickStyle" Target="../diagrams/quickStyle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diagramLayout" Target="../diagrams/layout2.xml"/><Relationship Id="rId5" Type="http://schemas.openxmlformats.org/officeDocument/2006/relationships/diagramColors" Target="../diagrams/colors1.xml"/><Relationship Id="rId10" Type="http://schemas.openxmlformats.org/officeDocument/2006/relationships/diagramData" Target="../diagrams/data2.xml"/><Relationship Id="rId4" Type="http://schemas.openxmlformats.org/officeDocument/2006/relationships/diagramQuickStyle" Target="../diagrams/quickStyle1.xml"/><Relationship Id="rId9" Type="http://schemas.microsoft.com/office/2007/relationships/hdphoto" Target="../media/hdphoto1.wdp"/><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image" Target="../media/image35.png"/><Relationship Id="rId7" Type="http://schemas.openxmlformats.org/officeDocument/2006/relationships/diagramData" Target="../diagrams/data26.xml"/><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11" Type="http://schemas.microsoft.com/office/2007/relationships/diagramDrawing" Target="../diagrams/drawing26.xml"/><Relationship Id="rId5" Type="http://schemas.openxmlformats.org/officeDocument/2006/relationships/image" Target="../media/image37.png"/><Relationship Id="rId10" Type="http://schemas.openxmlformats.org/officeDocument/2006/relationships/diagramColors" Target="../diagrams/colors26.xml"/><Relationship Id="rId4" Type="http://schemas.openxmlformats.org/officeDocument/2006/relationships/image" Target="../media/image36.png"/><Relationship Id="rId9" Type="http://schemas.openxmlformats.org/officeDocument/2006/relationships/diagramQuickStyle" Target="../diagrams/quickStyle2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diagramColors" Target="../diagrams/colors30.xml"/><Relationship Id="rId3" Type="http://schemas.openxmlformats.org/officeDocument/2006/relationships/diagramData" Target="../diagrams/data29.xml"/><Relationship Id="rId7" Type="http://schemas.microsoft.com/office/2007/relationships/diagramDrawing" Target="../diagrams/drawing29.xml"/><Relationship Id="rId12" Type="http://schemas.openxmlformats.org/officeDocument/2006/relationships/diagramQuickStyle" Target="../diagrams/quickStyle30.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9.xml"/><Relationship Id="rId11" Type="http://schemas.openxmlformats.org/officeDocument/2006/relationships/diagramLayout" Target="../diagrams/layout30.xml"/><Relationship Id="rId5" Type="http://schemas.openxmlformats.org/officeDocument/2006/relationships/diagramQuickStyle" Target="../diagrams/quickStyle29.xml"/><Relationship Id="rId10" Type="http://schemas.openxmlformats.org/officeDocument/2006/relationships/diagramData" Target="../diagrams/data30.xml"/><Relationship Id="rId4" Type="http://schemas.openxmlformats.org/officeDocument/2006/relationships/diagramLayout" Target="../diagrams/layout29.xml"/><Relationship Id="rId9" Type="http://schemas.openxmlformats.org/officeDocument/2006/relationships/image" Target="../media/image28.svg"/><Relationship Id="rId14" Type="http://schemas.microsoft.com/office/2007/relationships/diagramDrawing" Target="../diagrams/drawing30.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diagramQuickStyle" Target="../diagrams/quickStyle31.xml"/><Relationship Id="rId3" Type="http://schemas.openxmlformats.org/officeDocument/2006/relationships/image" Target="../media/image27.png"/><Relationship Id="rId7" Type="http://schemas.openxmlformats.org/officeDocument/2006/relationships/image" Target="../media/image26.png"/><Relationship Id="rId12" Type="http://schemas.openxmlformats.org/officeDocument/2006/relationships/diagramLayout" Target="../diagrams/layout3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diagramData" Target="../diagrams/data31.xml"/><Relationship Id="rId5" Type="http://schemas.openxmlformats.org/officeDocument/2006/relationships/image" Target="../media/image29.png"/><Relationship Id="rId15" Type="http://schemas.microsoft.com/office/2007/relationships/diagramDrawing" Target="../diagrams/drawing31.xml"/><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 Id="rId14" Type="http://schemas.openxmlformats.org/officeDocument/2006/relationships/diagramColors" Target="../diagrams/colors31.xml"/></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13" Type="http://schemas.microsoft.com/office/2007/relationships/diagramDrawing" Target="../diagrams/drawing32.xm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diagramColors" Target="../diagrams/colors3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diagramQuickStyle" Target="../diagrams/quickStyle32.xml"/><Relationship Id="rId5" Type="http://schemas.openxmlformats.org/officeDocument/2006/relationships/image" Target="../media/image26.png"/><Relationship Id="rId10" Type="http://schemas.openxmlformats.org/officeDocument/2006/relationships/diagramLayout" Target="../diagrams/layout32.xml"/><Relationship Id="rId4" Type="http://schemas.openxmlformats.org/officeDocument/2006/relationships/image" Target="../media/image28.svg"/><Relationship Id="rId9" Type="http://schemas.openxmlformats.org/officeDocument/2006/relationships/diagramData" Target="../diagrams/data32.xml"/></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diagramColors" Target="../diagrams/colors33.xml"/><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diagramQuickStyle" Target="../diagrams/quickStyle3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diagramLayout" Target="../diagrams/layout33.xml"/><Relationship Id="rId5" Type="http://schemas.openxmlformats.org/officeDocument/2006/relationships/image" Target="../media/image26.png"/><Relationship Id="rId10" Type="http://schemas.openxmlformats.org/officeDocument/2006/relationships/diagramData" Target="../diagrams/data33.xml"/><Relationship Id="rId4" Type="http://schemas.openxmlformats.org/officeDocument/2006/relationships/image" Target="../media/image28.svg"/><Relationship Id="rId9" Type="http://schemas.openxmlformats.org/officeDocument/2006/relationships/image" Target="../media/image41.png"/><Relationship Id="rId14" Type="http://schemas.microsoft.com/office/2007/relationships/diagramDrawing" Target="../diagrams/drawing3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diagramColors" Target="../diagrams/colors4.xml"/><Relationship Id="rId3" Type="http://schemas.openxmlformats.org/officeDocument/2006/relationships/diagramLayout" Target="../diagrams/layout3.xml"/><Relationship Id="rId7" Type="http://schemas.openxmlformats.org/officeDocument/2006/relationships/image" Target="../media/image19.png"/><Relationship Id="rId12" Type="http://schemas.openxmlformats.org/officeDocument/2006/relationships/diagramQuickStyle" Target="../diagrams/quickStyle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diagramLayout" Target="../diagrams/layout4.xml"/><Relationship Id="rId5" Type="http://schemas.openxmlformats.org/officeDocument/2006/relationships/diagramColors" Target="../diagrams/colors3.xml"/><Relationship Id="rId10" Type="http://schemas.openxmlformats.org/officeDocument/2006/relationships/diagramData" Target="../diagrams/data4.xml"/><Relationship Id="rId4" Type="http://schemas.openxmlformats.org/officeDocument/2006/relationships/diagramQuickStyle" Target="../diagrams/quickStyle3.xml"/><Relationship Id="rId9" Type="http://schemas.openxmlformats.org/officeDocument/2006/relationships/image" Target="../media/image20.png"/><Relationship Id="rId14" Type="http://schemas.microsoft.com/office/2007/relationships/diagramDrawing" Target="../diagrams/drawing4.xml"/></Relationships>
</file>

<file path=ppt/slides/_rels/slide30.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45.png"/><Relationship Id="rId7" Type="http://schemas.openxmlformats.org/officeDocument/2006/relationships/diagramColors" Target="../diagrams/colors36.xml"/><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4.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4.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35.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47.png"/><Relationship Id="rId7" Type="http://schemas.openxmlformats.org/officeDocument/2006/relationships/diagramColors" Target="../diagrams/colors43.xml"/><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44.xml"/><Relationship Id="rId3" Type="http://schemas.openxmlformats.org/officeDocument/2006/relationships/image" Target="../media/image27.png"/><Relationship Id="rId7" Type="http://schemas.openxmlformats.org/officeDocument/2006/relationships/diagramQuickStyle" Target="../diagrams/quickStyle4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44.xml"/><Relationship Id="rId5" Type="http://schemas.openxmlformats.org/officeDocument/2006/relationships/diagramData" Target="../diagrams/data44.xml"/><Relationship Id="rId4" Type="http://schemas.openxmlformats.org/officeDocument/2006/relationships/image" Target="../media/image28.svg"/><Relationship Id="rId9" Type="http://schemas.microsoft.com/office/2007/relationships/diagramDrawing" Target="../diagrams/drawing44.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45.xml"/><Relationship Id="rId3" Type="http://schemas.openxmlformats.org/officeDocument/2006/relationships/image" Target="../media/image27.png"/><Relationship Id="rId7" Type="http://schemas.openxmlformats.org/officeDocument/2006/relationships/diagramQuickStyle" Target="../diagrams/quickStyle4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Layout" Target="../diagrams/layout45.xml"/><Relationship Id="rId5" Type="http://schemas.openxmlformats.org/officeDocument/2006/relationships/diagramData" Target="../diagrams/data45.xml"/><Relationship Id="rId4" Type="http://schemas.openxmlformats.org/officeDocument/2006/relationships/image" Target="../media/image28.svg"/><Relationship Id="rId9" Type="http://schemas.microsoft.com/office/2007/relationships/diagramDrawing" Target="../diagrams/drawing4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13" Type="http://schemas.microsoft.com/office/2007/relationships/diagramDrawing" Target="../diagrams/drawing47.xml"/><Relationship Id="rId3" Type="http://schemas.openxmlformats.org/officeDocument/2006/relationships/image" Target="../media/image29.png"/><Relationship Id="rId7" Type="http://schemas.openxmlformats.org/officeDocument/2006/relationships/image" Target="../media/image27.png"/><Relationship Id="rId12" Type="http://schemas.openxmlformats.org/officeDocument/2006/relationships/diagramColors" Target="../diagrams/colors4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svg"/><Relationship Id="rId11" Type="http://schemas.openxmlformats.org/officeDocument/2006/relationships/diagramQuickStyle" Target="../diagrams/quickStyle47.xml"/><Relationship Id="rId5" Type="http://schemas.openxmlformats.org/officeDocument/2006/relationships/image" Target="../media/image31.png"/><Relationship Id="rId10" Type="http://schemas.openxmlformats.org/officeDocument/2006/relationships/diagramLayout" Target="../diagrams/layout47.xml"/><Relationship Id="rId4" Type="http://schemas.openxmlformats.org/officeDocument/2006/relationships/image" Target="../media/image30.svg"/><Relationship Id="rId9" Type="http://schemas.openxmlformats.org/officeDocument/2006/relationships/diagramData" Target="../diagrams/data4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8" Type="http://schemas.openxmlformats.org/officeDocument/2006/relationships/image" Target="../media/image28.svg"/><Relationship Id="rId13" Type="http://schemas.microsoft.com/office/2007/relationships/diagramDrawing" Target="../diagrams/drawing48.xml"/><Relationship Id="rId3" Type="http://schemas.openxmlformats.org/officeDocument/2006/relationships/image" Target="../media/image29.png"/><Relationship Id="rId7" Type="http://schemas.openxmlformats.org/officeDocument/2006/relationships/image" Target="../media/image27.png"/><Relationship Id="rId12" Type="http://schemas.openxmlformats.org/officeDocument/2006/relationships/diagramColors" Target="../diagrams/colors4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svg"/><Relationship Id="rId11" Type="http://schemas.openxmlformats.org/officeDocument/2006/relationships/diagramQuickStyle" Target="../diagrams/quickStyle48.xml"/><Relationship Id="rId5" Type="http://schemas.openxmlformats.org/officeDocument/2006/relationships/image" Target="../media/image31.png"/><Relationship Id="rId10" Type="http://schemas.openxmlformats.org/officeDocument/2006/relationships/diagramLayout" Target="../diagrams/layout48.xml"/><Relationship Id="rId4" Type="http://schemas.openxmlformats.org/officeDocument/2006/relationships/image" Target="../media/image30.svg"/><Relationship Id="rId9" Type="http://schemas.openxmlformats.org/officeDocument/2006/relationships/diagramData" Target="../diagrams/data4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51.xml"/><Relationship Id="rId13" Type="http://schemas.openxmlformats.org/officeDocument/2006/relationships/diagramLayout" Target="../diagrams/layout52.xml"/><Relationship Id="rId3" Type="http://schemas.openxmlformats.org/officeDocument/2006/relationships/diagramLayout" Target="../diagrams/layout50.xml"/><Relationship Id="rId7" Type="http://schemas.openxmlformats.org/officeDocument/2006/relationships/diagramData" Target="../diagrams/data51.xml"/><Relationship Id="rId12" Type="http://schemas.openxmlformats.org/officeDocument/2006/relationships/diagramData" Target="../diagrams/data52.xml"/><Relationship Id="rId2" Type="http://schemas.openxmlformats.org/officeDocument/2006/relationships/diagramData" Target="../diagrams/data50.xml"/><Relationship Id="rId16" Type="http://schemas.microsoft.com/office/2007/relationships/diagramDrawing" Target="../diagrams/drawing52.xml"/><Relationship Id="rId1" Type="http://schemas.openxmlformats.org/officeDocument/2006/relationships/slideLayout" Target="../slideLayouts/slideLayout4.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5" Type="http://schemas.openxmlformats.org/officeDocument/2006/relationships/diagramColors" Target="../diagrams/colors52.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 Id="rId14" Type="http://schemas.openxmlformats.org/officeDocument/2006/relationships/diagramQuickStyle" Target="../diagrams/quickStyle5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54.xml"/><Relationship Id="rId3" Type="http://schemas.openxmlformats.org/officeDocument/2006/relationships/diagramLayout" Target="../diagrams/layout53.xml"/><Relationship Id="rId7" Type="http://schemas.openxmlformats.org/officeDocument/2006/relationships/diagramData" Target="../diagrams/data54.xml"/><Relationship Id="rId2" Type="http://schemas.openxmlformats.org/officeDocument/2006/relationships/diagramData" Target="../diagrams/data53.xml"/><Relationship Id="rId1" Type="http://schemas.openxmlformats.org/officeDocument/2006/relationships/slideLayout" Target="../slideLayouts/slideLayout4.xml"/><Relationship Id="rId6" Type="http://schemas.microsoft.com/office/2007/relationships/diagramDrawing" Target="../diagrams/drawing53.xml"/><Relationship Id="rId11" Type="http://schemas.microsoft.com/office/2007/relationships/diagramDrawing" Target="../diagrams/drawing54.xml"/><Relationship Id="rId5" Type="http://schemas.openxmlformats.org/officeDocument/2006/relationships/diagramColors" Target="../diagrams/colors53.xml"/><Relationship Id="rId10" Type="http://schemas.openxmlformats.org/officeDocument/2006/relationships/diagramColors" Target="../diagrams/colors54.xml"/><Relationship Id="rId4" Type="http://schemas.openxmlformats.org/officeDocument/2006/relationships/diagramQuickStyle" Target="../diagrams/quickStyle53.xml"/><Relationship Id="rId9" Type="http://schemas.openxmlformats.org/officeDocument/2006/relationships/diagramQuickStyle" Target="../diagrams/quickStyle5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56.xml"/><Relationship Id="rId3" Type="http://schemas.openxmlformats.org/officeDocument/2006/relationships/image" Target="../media/image50.png"/><Relationship Id="rId7" Type="http://schemas.openxmlformats.org/officeDocument/2006/relationships/diagramLayout" Target="../diagrams/layout56.xml"/><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diagramData" Target="../diagrams/data56.xml"/><Relationship Id="rId5" Type="http://schemas.openxmlformats.org/officeDocument/2006/relationships/image" Target="../media/image28.svg"/><Relationship Id="rId10" Type="http://schemas.microsoft.com/office/2007/relationships/diagramDrawing" Target="../diagrams/drawing56.xml"/><Relationship Id="rId4" Type="http://schemas.openxmlformats.org/officeDocument/2006/relationships/image" Target="../media/image27.png"/><Relationship Id="rId9" Type="http://schemas.openxmlformats.org/officeDocument/2006/relationships/diagramColors" Target="../diagrams/colors56.xml"/></Relationships>
</file>

<file path=ppt/slides/_rels/slide46.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chart" Target="../charts/chart4.xml"/><Relationship Id="rId7" Type="http://schemas.openxmlformats.org/officeDocument/2006/relationships/diagramColors" Target="../diagrams/colors57.xml"/><Relationship Id="rId2" Type="http://schemas.openxmlformats.org/officeDocument/2006/relationships/chart" Target="../charts/chart3.xml"/><Relationship Id="rId1" Type="http://schemas.openxmlformats.org/officeDocument/2006/relationships/slideLayout" Target="../slideLayouts/slideLayout4.xml"/><Relationship Id="rId6" Type="http://schemas.openxmlformats.org/officeDocument/2006/relationships/diagramQuickStyle" Target="../diagrams/quickStyle57.xml"/><Relationship Id="rId5" Type="http://schemas.openxmlformats.org/officeDocument/2006/relationships/diagramLayout" Target="../diagrams/layout57.xml"/><Relationship Id="rId4" Type="http://schemas.openxmlformats.org/officeDocument/2006/relationships/diagramData" Target="../diagrams/data57.xml"/></Relationships>
</file>

<file path=ppt/slides/_rels/slide47.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chart" Target="../charts/chart5.xml"/><Relationship Id="rId7" Type="http://schemas.openxmlformats.org/officeDocument/2006/relationships/diagramColors" Target="../diagrams/colors5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58.xml"/><Relationship Id="rId5" Type="http://schemas.openxmlformats.org/officeDocument/2006/relationships/diagramLayout" Target="../diagrams/layout58.xml"/><Relationship Id="rId4" Type="http://schemas.openxmlformats.org/officeDocument/2006/relationships/diagramData" Target="../diagrams/data58.xml"/></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3.png"/><Relationship Id="rId3" Type="http://schemas.openxmlformats.org/officeDocument/2006/relationships/diagramData" Target="../diagrams/data59.xml"/><Relationship Id="rId7" Type="http://schemas.microsoft.com/office/2007/relationships/diagramDrawing" Target="../diagrams/drawing59.xml"/><Relationship Id="rId12" Type="http://schemas.openxmlformats.org/officeDocument/2006/relationships/image" Target="../media/image52.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diagramColors" Target="../diagrams/colors59.xml"/><Relationship Id="rId11" Type="http://schemas.openxmlformats.org/officeDocument/2006/relationships/image" Target="../media/image25.jpeg"/><Relationship Id="rId5" Type="http://schemas.openxmlformats.org/officeDocument/2006/relationships/diagramQuickStyle" Target="../diagrams/quickStyle59.xml"/><Relationship Id="rId10" Type="http://schemas.openxmlformats.org/officeDocument/2006/relationships/image" Target="../media/image48.png"/><Relationship Id="rId4" Type="http://schemas.openxmlformats.org/officeDocument/2006/relationships/diagramLayout" Target="../diagrams/layout59.xml"/><Relationship Id="rId9" Type="http://schemas.openxmlformats.org/officeDocument/2006/relationships/image" Target="../media/image33.png"/><Relationship Id="rId14" Type="http://schemas.openxmlformats.org/officeDocument/2006/relationships/image" Target="../media/image54.svg"/></Relationships>
</file>

<file path=ppt/slides/_rels/slide4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diagramColors" Target="../diagrams/colors60.xml"/><Relationship Id="rId3" Type="http://schemas.openxmlformats.org/officeDocument/2006/relationships/image" Target="../media/image51.png"/><Relationship Id="rId7" Type="http://schemas.openxmlformats.org/officeDocument/2006/relationships/image" Target="../media/image52.png"/><Relationship Id="rId12" Type="http://schemas.openxmlformats.org/officeDocument/2006/relationships/diagramQuickStyle" Target="../diagrams/quickStyle60.xml"/><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diagramLayout" Target="../diagrams/layout60.xml"/><Relationship Id="rId5" Type="http://schemas.openxmlformats.org/officeDocument/2006/relationships/image" Target="../media/image48.png"/><Relationship Id="rId10" Type="http://schemas.openxmlformats.org/officeDocument/2006/relationships/diagramData" Target="../diagrams/data60.xml"/><Relationship Id="rId4" Type="http://schemas.openxmlformats.org/officeDocument/2006/relationships/image" Target="../media/image33.png"/><Relationship Id="rId9" Type="http://schemas.openxmlformats.org/officeDocument/2006/relationships/image" Target="../media/image54.svg"/><Relationship Id="rId14" Type="http://schemas.microsoft.com/office/2007/relationships/diagramDrawing" Target="../diagrams/drawing6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hart" Target="../charts/chart1.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chart" Target="../charts/chart2.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png"/><Relationship Id="rId7" Type="http://schemas.openxmlformats.org/officeDocument/2006/relationships/diagramColors" Target="../diagrams/colors9.xml"/><Relationship Id="rId2" Type="http://schemas.microsoft.com/office/2018/10/relationships/comments" Target="../comments/modernComment_11D0_4939276F.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7B9BA-3778-0547-AEBE-C4AA852E7E54}"/>
              </a:ext>
            </a:extLst>
          </p:cNvPr>
          <p:cNvSpPr>
            <a:spLocks noGrp="1"/>
          </p:cNvSpPr>
          <p:nvPr>
            <p:ph type="body" sz="quarter" idx="10"/>
          </p:nvPr>
        </p:nvSpPr>
        <p:spPr>
          <a:xfrm>
            <a:off x="539750" y="2054225"/>
            <a:ext cx="4816021" cy="1303338"/>
          </a:xfrm>
        </p:spPr>
        <p:txBody>
          <a:bodyPr lIns="91440" tIns="45720" rIns="91440" bIns="45720" anchor="ctr" anchorCtr="0"/>
          <a:lstStyle/>
          <a:p>
            <a:pPr>
              <a:lnSpc>
                <a:spcPct val="100000"/>
              </a:lnSpc>
              <a:spcBef>
                <a:spcPts val="0"/>
              </a:spcBef>
            </a:pPr>
            <a:endParaRPr lang="ru-RU" sz="2400" dirty="0"/>
          </a:p>
          <a:p>
            <a:pPr>
              <a:lnSpc>
                <a:spcPct val="100000"/>
              </a:lnSpc>
              <a:spcBef>
                <a:spcPts val="0"/>
              </a:spcBef>
            </a:pPr>
            <a:endParaRPr lang="ru-RU" sz="2400" dirty="0"/>
          </a:p>
          <a:p>
            <a:pPr>
              <a:lnSpc>
                <a:spcPct val="100000"/>
              </a:lnSpc>
              <a:spcBef>
                <a:spcPts val="0"/>
              </a:spcBef>
            </a:pPr>
            <a:endParaRPr lang="ru-RU" sz="2400" dirty="0"/>
          </a:p>
          <a:p>
            <a:pPr>
              <a:lnSpc>
                <a:spcPct val="100000"/>
              </a:lnSpc>
              <a:spcBef>
                <a:spcPts val="0"/>
              </a:spcBef>
            </a:pPr>
            <a:r>
              <a:rPr lang="ru-RU" sz="2400" dirty="0" err="1"/>
              <a:t>Порівняння</a:t>
            </a:r>
            <a:r>
              <a:rPr lang="ru-RU" sz="2400" dirty="0"/>
              <a:t> </a:t>
            </a:r>
            <a:r>
              <a:rPr lang="en-US" sz="2400" dirty="0"/>
              <a:t>CIPS I </a:t>
            </a:r>
            <a:r>
              <a:rPr lang="ru-RU" sz="2400" dirty="0"/>
              <a:t>та </a:t>
            </a:r>
            <a:r>
              <a:rPr lang="en-US" sz="2400" dirty="0"/>
              <a:t>CIPS II </a:t>
            </a:r>
            <a:r>
              <a:rPr lang="ru-RU" sz="2400" dirty="0"/>
              <a:t>в </a:t>
            </a:r>
            <a:r>
              <a:rPr lang="ru-RU" sz="2400" dirty="0" err="1"/>
              <a:t>Україні</a:t>
            </a:r>
            <a:endParaRPr lang="ru-RU" sz="2400" dirty="0"/>
          </a:p>
          <a:p>
            <a:pPr>
              <a:lnSpc>
                <a:spcPct val="100000"/>
              </a:lnSpc>
              <a:spcBef>
                <a:spcPts val="0"/>
              </a:spcBef>
            </a:pPr>
            <a:br>
              <a:rPr lang="ru-RU" sz="2400" dirty="0"/>
            </a:br>
            <a:endParaRPr lang="ru-RU" sz="2400" dirty="0"/>
          </a:p>
          <a:p>
            <a:pPr>
              <a:lnSpc>
                <a:spcPct val="100000"/>
              </a:lnSpc>
              <a:spcBef>
                <a:spcPts val="0"/>
              </a:spcBef>
            </a:pPr>
            <a:br>
              <a:rPr lang="ru-RU" sz="2400" dirty="0"/>
            </a:br>
            <a:endParaRPr lang="en-US" sz="2400" dirty="0"/>
          </a:p>
        </p:txBody>
      </p:sp>
      <p:sp>
        <p:nvSpPr>
          <p:cNvPr id="3" name="Text Placeholder 2">
            <a:extLst>
              <a:ext uri="{FF2B5EF4-FFF2-40B4-BE49-F238E27FC236}">
                <a16:creationId xmlns:a16="http://schemas.microsoft.com/office/drawing/2014/main" id="{2C85ED3C-14B8-6F40-B243-8524CCEC5ED8}"/>
              </a:ext>
            </a:extLst>
          </p:cNvPr>
          <p:cNvSpPr>
            <a:spLocks noGrp="1"/>
          </p:cNvSpPr>
          <p:nvPr>
            <p:ph type="body" sz="quarter" idx="14"/>
          </p:nvPr>
        </p:nvSpPr>
        <p:spPr/>
        <p:txBody>
          <a:bodyPr/>
          <a:lstStyle/>
          <a:p>
            <a:r>
              <a:rPr lang="en-US"/>
              <a:t>Shanshan YU</a:t>
            </a:r>
          </a:p>
        </p:txBody>
      </p:sp>
      <p:sp>
        <p:nvSpPr>
          <p:cNvPr id="4" name="Text Placeholder 3">
            <a:extLst>
              <a:ext uri="{FF2B5EF4-FFF2-40B4-BE49-F238E27FC236}">
                <a16:creationId xmlns:a16="http://schemas.microsoft.com/office/drawing/2014/main" id="{B30A856C-BED1-4F45-B05A-8D366E3CE83F}"/>
              </a:ext>
            </a:extLst>
          </p:cNvPr>
          <p:cNvSpPr>
            <a:spLocks noGrp="1"/>
          </p:cNvSpPr>
          <p:nvPr>
            <p:ph type="body" sz="quarter" idx="15"/>
          </p:nvPr>
        </p:nvSpPr>
        <p:spPr/>
        <p:txBody>
          <a:bodyPr/>
          <a:lstStyle/>
          <a:p>
            <a:r>
              <a:rPr lang="en-US"/>
              <a:t>Data analyst of A-CIP Programme</a:t>
            </a:r>
          </a:p>
        </p:txBody>
      </p:sp>
      <p:sp>
        <p:nvSpPr>
          <p:cNvPr id="13" name="Slide Number Placeholder 12">
            <a:extLst>
              <a:ext uri="{FF2B5EF4-FFF2-40B4-BE49-F238E27FC236}">
                <a16:creationId xmlns:a16="http://schemas.microsoft.com/office/drawing/2014/main" id="{F5AE27EB-FBF6-D046-A817-72F95F7DE094}"/>
              </a:ext>
            </a:extLst>
          </p:cNvPr>
          <p:cNvSpPr>
            <a:spLocks noGrp="1"/>
          </p:cNvSpPr>
          <p:nvPr>
            <p:ph type="sldNum" sz="quarter" idx="4"/>
          </p:nvPr>
        </p:nvSpPr>
        <p:spPr>
          <a:prstGeom prst="rect">
            <a:avLst/>
          </a:prstGeom>
        </p:spPr>
        <p:txBody>
          <a:bodyPr/>
          <a:lstStyle/>
          <a:p>
            <a:fld id="{9F9C9D7E-A62C-AB4F-805D-1B13780151A0}" type="slidenum">
              <a:rPr lang="en-US" smtClean="0"/>
              <a:pPr/>
              <a:t>1</a:t>
            </a:fld>
            <a:endParaRPr lang="en-US"/>
          </a:p>
        </p:txBody>
      </p:sp>
      <p:sp>
        <p:nvSpPr>
          <p:cNvPr id="7" name="Text Placeholder 6">
            <a:extLst>
              <a:ext uri="{FF2B5EF4-FFF2-40B4-BE49-F238E27FC236}">
                <a16:creationId xmlns:a16="http://schemas.microsoft.com/office/drawing/2014/main" id="{7FB63647-C66B-3799-1E20-5CC5515A8A0F}"/>
              </a:ext>
            </a:extLst>
          </p:cNvPr>
          <p:cNvSpPr>
            <a:spLocks noGrp="1"/>
          </p:cNvSpPr>
          <p:nvPr>
            <p:ph type="body" sz="quarter" idx="17"/>
          </p:nvPr>
        </p:nvSpPr>
        <p:spPr/>
        <p:txBody>
          <a:bodyPr/>
          <a:lstStyle/>
          <a:p>
            <a:r>
              <a:rPr lang="en-US"/>
              <a:t>14 Oct 2025</a:t>
            </a:r>
            <a:endParaRPr lang="fr-BE"/>
          </a:p>
        </p:txBody>
      </p:sp>
      <p:sp>
        <p:nvSpPr>
          <p:cNvPr id="9" name="Text Placeholder 8">
            <a:extLst>
              <a:ext uri="{FF2B5EF4-FFF2-40B4-BE49-F238E27FC236}">
                <a16:creationId xmlns:a16="http://schemas.microsoft.com/office/drawing/2014/main" id="{641EAB42-A903-C238-EBCC-12A9903D236D}"/>
              </a:ext>
            </a:extLst>
          </p:cNvPr>
          <p:cNvSpPr>
            <a:spLocks noGrp="1"/>
          </p:cNvSpPr>
          <p:nvPr>
            <p:ph type="body" sz="quarter" idx="16"/>
          </p:nvPr>
        </p:nvSpPr>
        <p:spPr>
          <a:xfrm>
            <a:off x="3831336" y="5364617"/>
            <a:ext cx="4684013" cy="365125"/>
          </a:xfrm>
        </p:spPr>
        <p:txBody>
          <a:bodyPr/>
          <a:lstStyle/>
          <a:p>
            <a:pPr algn="ctr"/>
            <a:r>
              <a:rPr lang="en-US" sz="1400">
                <a:solidFill>
                  <a:schemeClr val="tx1"/>
                </a:solidFill>
              </a:rPr>
              <a:t>A-CIP meeting with SCS in Krakow, Poland</a:t>
            </a:r>
            <a:endParaRPr lang="fr-BE"/>
          </a:p>
        </p:txBody>
      </p:sp>
    </p:spTree>
    <p:extLst>
      <p:ext uri="{BB962C8B-B14F-4D97-AF65-F5344CB8AC3E}">
        <p14:creationId xmlns:p14="http://schemas.microsoft.com/office/powerpoint/2010/main" val="22265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00FF9-7F0F-8BD5-13A1-7820D8BD7B4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6B1445-C908-404A-8AAF-B4DC6291B34F}"/>
              </a:ext>
            </a:extLst>
          </p:cNvPr>
          <p:cNvSpPr>
            <a:spLocks noGrp="1"/>
          </p:cNvSpPr>
          <p:nvPr>
            <p:ph type="sldNum" sz="quarter" idx="12"/>
          </p:nvPr>
        </p:nvSpPr>
        <p:spPr/>
        <p:txBody>
          <a:bodyPr/>
          <a:lstStyle/>
          <a:p>
            <a:fld id="{9F9C9D7E-A62C-AB4F-805D-1B13780151A0}" type="slidenum">
              <a:rPr lang="en-US" smtClean="0"/>
              <a:pPr/>
              <a:t>10</a:t>
            </a:fld>
            <a:endParaRPr lang="en-US"/>
          </a:p>
        </p:txBody>
      </p:sp>
      <p:sp>
        <p:nvSpPr>
          <p:cNvPr id="4" name="Text Placeholder 3">
            <a:extLst>
              <a:ext uri="{FF2B5EF4-FFF2-40B4-BE49-F238E27FC236}">
                <a16:creationId xmlns:a16="http://schemas.microsoft.com/office/drawing/2014/main" id="{D99EB750-F747-0075-53FA-99B4CAC51CED}"/>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FF1E3BB5-59AA-85E1-B0CE-46ABCD540748}"/>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9C70AB0E-871D-FD7F-E0E4-DFD24806E943}"/>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C37309E7-840C-D1DC-C051-DC5116F77727}"/>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5BBFB001-5A84-88C2-E49A-56670645A28E}"/>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7D63FDB4-B613-AB20-464F-5AC680B27457}"/>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ru-RU" sz="2000" b="1" i="0" u="none" strike="noStrike" kern="1200" cap="none" spc="0" normalizeH="0" baseline="0" noProof="0" dirty="0">
                <a:ln>
                  <a:noFill/>
                </a:ln>
                <a:solidFill>
                  <a:srgbClr val="0082C3"/>
                </a:solidFill>
                <a:effectLst/>
                <a:uLnTx/>
                <a:uFillTx/>
                <a:latin typeface="Arial" panose="020B0604020202020204"/>
                <a:ea typeface="+mj-ea"/>
                <a:cs typeface="+mj-cs"/>
              </a:rPr>
              <a:t>Реформа та </a:t>
            </a:r>
            <a:r>
              <a:rPr kumimoji="0" lang="ru-RU" sz="2000" b="1" i="0" u="none" strike="noStrike" kern="1200" cap="none" spc="0" normalizeH="0" baseline="0" noProof="0" dirty="0" err="1">
                <a:ln>
                  <a:noFill/>
                </a:ln>
                <a:solidFill>
                  <a:srgbClr val="0082C3"/>
                </a:solidFill>
                <a:effectLst/>
                <a:uLnTx/>
                <a:uFillTx/>
                <a:latin typeface="Arial" panose="020B0604020202020204"/>
                <a:ea typeface="+mj-ea"/>
                <a:cs typeface="+mj-cs"/>
              </a:rPr>
              <a:t>модернізація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71C624C0-47DC-DA6B-D4B1-7C1A72B2C12D}"/>
                  </a:ext>
                </a:extLst>
              </p:cNvPr>
              <p:cNvGraphicFramePr>
                <a:graphicFrameLocks noGrp="1"/>
              </p:cNvGraphicFramePr>
              <p:nvPr>
                <p:extLst>
                  <p:ext uri="{D42A27DB-BD31-4B8C-83A1-F6EECF244321}">
                    <p14:modId xmlns:p14="http://schemas.microsoft.com/office/powerpoint/2010/main" val="2632369386"/>
                  </p:ext>
                </p:extLst>
              </p:nvPr>
            </p:nvGraphicFramePr>
            <p:xfrm>
              <a:off x="0" y="2210243"/>
              <a:ext cx="6576389" cy="451123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a:extLst>
                  <a:ext uri="{FF2B5EF4-FFF2-40B4-BE49-F238E27FC236}">
                    <a16:creationId xmlns:a16="http://schemas.microsoft.com/office/drawing/2014/main" id="{71C624C0-47DC-DA6B-D4B1-7C1A72B2C12D}"/>
                  </a:ext>
                </a:extLst>
              </p:cNvPr>
              <p:cNvPicPr>
                <a:picLocks noGrp="1" noRot="1" noChangeAspect="1" noMove="1" noResize="1" noEditPoints="1" noAdjustHandles="1" noChangeArrowheads="1" noChangeShapeType="1"/>
              </p:cNvPicPr>
              <p:nvPr/>
            </p:nvPicPr>
            <p:blipFill>
              <a:blip r:embed="rId3"/>
              <a:stretch>
                <a:fillRect/>
              </a:stretch>
            </p:blipFill>
            <p:spPr>
              <a:xfrm>
                <a:off x="0" y="2210243"/>
                <a:ext cx="6576389" cy="4511232"/>
              </a:xfrm>
              <a:prstGeom prst="rect">
                <a:avLst/>
              </a:prstGeom>
            </p:spPr>
          </p:pic>
        </mc:Fallback>
      </mc:AlternateContent>
      <p:sp>
        <p:nvSpPr>
          <p:cNvPr id="6" name="TextBox 5">
            <a:extLst>
              <a:ext uri="{FF2B5EF4-FFF2-40B4-BE49-F238E27FC236}">
                <a16:creationId xmlns:a16="http://schemas.microsoft.com/office/drawing/2014/main" id="{5006B296-54DE-F95D-4F7E-E8E9961CE4A2}"/>
              </a:ext>
            </a:extLst>
          </p:cNvPr>
          <p:cNvSpPr txBox="1"/>
          <p:nvPr/>
        </p:nvSpPr>
        <p:spPr>
          <a:xfrm>
            <a:off x="6345920" y="2874864"/>
            <a:ext cx="2150960" cy="3216265"/>
          </a:xfrm>
          <a:prstGeom prst="rect">
            <a:avLst/>
          </a:prstGeom>
          <a:noFill/>
        </p:spPr>
        <p:txBody>
          <a:bodyPr wrap="square" rtlCol="0">
            <a:spAutoFit/>
          </a:bodyPr>
          <a:lstStyle/>
          <a:p>
            <a:pPr algn="r"/>
            <a:r>
              <a:rPr lang="ru-RU" sz="1200" dirty="0"/>
              <a:t>Як </a:t>
            </a:r>
            <a:r>
              <a:rPr lang="ru-RU" sz="1200" dirty="0" err="1"/>
              <a:t>відчуття</a:t>
            </a:r>
            <a:r>
              <a:rPr lang="ru-RU" sz="1200" dirty="0"/>
              <a:t> </a:t>
            </a:r>
            <a:r>
              <a:rPr lang="ru-RU" sz="1200" dirty="0" err="1"/>
              <a:t>залученості</a:t>
            </a:r>
            <a:r>
              <a:rPr lang="ru-RU" sz="1200" dirty="0"/>
              <a:t>, так і </a:t>
            </a:r>
            <a:r>
              <a:rPr lang="ru-RU" sz="1200" dirty="0" err="1"/>
              <a:t>сприйняття</a:t>
            </a:r>
            <a:r>
              <a:rPr lang="ru-RU" sz="1200" dirty="0"/>
              <a:t> </a:t>
            </a:r>
            <a:r>
              <a:rPr lang="ru-RU" sz="1200" dirty="0" err="1"/>
              <a:t>ефективності</a:t>
            </a:r>
            <a:r>
              <a:rPr lang="ru-RU" sz="1200" dirty="0"/>
              <a:t> </a:t>
            </a:r>
            <a:r>
              <a:rPr lang="ru-RU" sz="1200" dirty="0" err="1"/>
              <a:t>програм</a:t>
            </a:r>
            <a:r>
              <a:rPr lang="ru-RU" sz="1200" dirty="0"/>
              <a:t> </a:t>
            </a:r>
            <a:r>
              <a:rPr lang="ru-RU" sz="1200" dirty="0" err="1"/>
              <a:t>модернізації</a:t>
            </a:r>
            <a:r>
              <a:rPr lang="ru-RU" sz="1200" dirty="0"/>
              <a:t> </a:t>
            </a:r>
            <a:r>
              <a:rPr lang="ru-RU" sz="1200" dirty="0" err="1"/>
              <a:t>митної</a:t>
            </a:r>
            <a:r>
              <a:rPr lang="ru-RU" sz="1200" dirty="0"/>
              <a:t> </a:t>
            </a:r>
            <a:r>
              <a:rPr lang="ru-RU" sz="1200" dirty="0" err="1"/>
              <a:t>служби</a:t>
            </a:r>
            <a:r>
              <a:rPr lang="ru-RU" sz="1200" dirty="0"/>
              <a:t> </a:t>
            </a:r>
            <a:r>
              <a:rPr lang="ru-RU" sz="1200" dirty="0" err="1"/>
              <a:t>демонстрували</a:t>
            </a:r>
            <a:r>
              <a:rPr lang="ru-RU" sz="1200" dirty="0"/>
              <a:t> </a:t>
            </a:r>
            <a:r>
              <a:rPr lang="ru-RU" sz="1200" dirty="0" err="1"/>
              <a:t>тенденцію</a:t>
            </a:r>
            <a:r>
              <a:rPr lang="ru-RU" sz="1200" dirty="0"/>
              <a:t> до </a:t>
            </a:r>
            <a:r>
              <a:rPr lang="ru-RU" sz="1200" dirty="0" err="1"/>
              <a:t>погіршення</a:t>
            </a:r>
            <a:endParaRPr lang="ru-RU" sz="1200" dirty="0"/>
          </a:p>
          <a:p>
            <a:pPr algn="r"/>
            <a:br>
              <a:rPr lang="ru-RU" sz="1200" dirty="0"/>
            </a:br>
            <a:endParaRPr lang="ru-RU" sz="1200" dirty="0"/>
          </a:p>
          <a:p>
            <a:pPr algn="r"/>
            <a:r>
              <a:rPr lang="ru-RU" sz="1200" dirty="0" err="1"/>
              <a:t>Жінки</a:t>
            </a:r>
            <a:r>
              <a:rPr lang="ru-RU" sz="1200" dirty="0"/>
              <a:t>-чиновники та чиновники на </a:t>
            </a:r>
            <a:r>
              <a:rPr lang="ru-RU" sz="1200" dirty="0" err="1"/>
              <a:t>нижчих</a:t>
            </a:r>
            <a:r>
              <a:rPr lang="ru-RU" sz="1200" dirty="0"/>
              <a:t> посадах </a:t>
            </a:r>
            <a:r>
              <a:rPr lang="ru-RU" sz="1200" dirty="0" err="1"/>
              <a:t>частіше</a:t>
            </a:r>
            <a:r>
              <a:rPr lang="ru-RU" sz="1200" dirty="0"/>
              <a:t> </a:t>
            </a:r>
            <a:r>
              <a:rPr lang="ru-RU" sz="1200" dirty="0" err="1"/>
              <a:t>мають</a:t>
            </a:r>
            <a:r>
              <a:rPr lang="ru-RU" sz="1200" dirty="0"/>
              <a:t> </a:t>
            </a:r>
            <a:r>
              <a:rPr lang="ru-RU" sz="1200" dirty="0" err="1"/>
              <a:t>менш</a:t>
            </a:r>
            <a:r>
              <a:rPr lang="ru-RU" sz="1200" dirty="0"/>
              <a:t> </a:t>
            </a:r>
            <a:r>
              <a:rPr lang="ru-RU" sz="1200" dirty="0" err="1"/>
              <a:t>позитивне</a:t>
            </a:r>
            <a:r>
              <a:rPr lang="ru-RU" sz="1200" dirty="0"/>
              <a:t> </a:t>
            </a:r>
            <a:r>
              <a:rPr lang="ru-RU" sz="1200" dirty="0" err="1"/>
              <a:t>сприйняття</a:t>
            </a:r>
            <a:endParaRPr lang="ru-RU" sz="1200" dirty="0"/>
          </a:p>
          <a:p>
            <a:pPr algn="r"/>
            <a:br>
              <a:rPr lang="ru-RU" sz="1200" dirty="0"/>
            </a:br>
            <a:endParaRPr lang="ru-RU" sz="1200" dirty="0"/>
          </a:p>
          <a:p>
            <a:pPr algn="r"/>
            <a:br>
              <a:rPr lang="ru-RU" sz="1200" dirty="0"/>
            </a:br>
            <a:endParaRPr lang="en-US" sz="1100" dirty="0"/>
          </a:p>
        </p:txBody>
      </p:sp>
      <p:sp>
        <p:nvSpPr>
          <p:cNvPr id="5" name="TextBox 4">
            <a:extLst>
              <a:ext uri="{FF2B5EF4-FFF2-40B4-BE49-F238E27FC236}">
                <a16:creationId xmlns:a16="http://schemas.microsoft.com/office/drawing/2014/main" id="{AE8ED978-B326-6934-FA17-7BED8E1EBF93}"/>
              </a:ext>
            </a:extLst>
          </p:cNvPr>
          <p:cNvSpPr txBox="1"/>
          <p:nvPr/>
        </p:nvSpPr>
        <p:spPr>
          <a:xfrm>
            <a:off x="6510255" y="1848228"/>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graphicFrame>
        <p:nvGraphicFramePr>
          <p:cNvPr id="8" name="Diagram 41">
            <a:extLst>
              <a:ext uri="{FF2B5EF4-FFF2-40B4-BE49-F238E27FC236}">
                <a16:creationId xmlns:a16="http://schemas.microsoft.com/office/drawing/2014/main" id="{738605FB-80A1-2131-4F4D-5165BF82B5A4}"/>
              </a:ext>
            </a:extLst>
          </p:cNvPr>
          <p:cNvGraphicFramePr/>
          <p:nvPr>
            <p:extLst>
              <p:ext uri="{D42A27DB-BD31-4B8C-83A1-F6EECF244321}">
                <p14:modId xmlns:p14="http://schemas.microsoft.com/office/powerpoint/2010/main" val="30774070"/>
              </p:ext>
            </p:extLst>
          </p:nvPr>
        </p:nvGraphicFramePr>
        <p:xfrm>
          <a:off x="0" y="37461"/>
          <a:ext cx="8072284" cy="16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08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E50C-E1D7-E7E8-8B49-A1A5604DAC2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0C519E-6A5D-1910-2133-E1EBD103E8CA}"/>
              </a:ext>
            </a:extLst>
          </p:cNvPr>
          <p:cNvSpPr>
            <a:spLocks noGrp="1"/>
          </p:cNvSpPr>
          <p:nvPr>
            <p:ph type="sldNum" sz="quarter" idx="12"/>
          </p:nvPr>
        </p:nvSpPr>
        <p:spPr/>
        <p:txBody>
          <a:bodyPr/>
          <a:lstStyle/>
          <a:p>
            <a:fld id="{9F9C9D7E-A62C-AB4F-805D-1B13780151A0}" type="slidenum">
              <a:rPr lang="en-US" smtClean="0"/>
              <a:pPr/>
              <a:t>11</a:t>
            </a:fld>
            <a:endParaRPr lang="en-US"/>
          </a:p>
        </p:txBody>
      </p:sp>
      <p:sp>
        <p:nvSpPr>
          <p:cNvPr id="4" name="Text Placeholder 3">
            <a:extLst>
              <a:ext uri="{FF2B5EF4-FFF2-40B4-BE49-F238E27FC236}">
                <a16:creationId xmlns:a16="http://schemas.microsoft.com/office/drawing/2014/main" id="{C42C5AB1-A43A-B89A-7CBC-51473AE9ABE2}"/>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D9B7CFBA-06CF-9F86-2289-52B27180C9F5}"/>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1810898F-58EF-F8DF-86D2-9D43733F2D00}"/>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DAA5670F-B844-DA81-0BDF-C59015C2B0BF}"/>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386C6F65-627E-98D1-09FC-797042C4994F}"/>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D26AB50B-A3CB-7C7F-1E0A-F8FD9A0DE15E}"/>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ru-RU" sz="2000" b="1" i="0" u="none" strike="noStrike" kern="1200" cap="none" spc="0" normalizeH="0" baseline="0" noProof="0" dirty="0" err="1">
                <a:ln>
                  <a:noFill/>
                </a:ln>
                <a:solidFill>
                  <a:srgbClr val="0082C3"/>
                </a:solidFill>
                <a:effectLst/>
                <a:uLnTx/>
                <a:uFillTx/>
                <a:latin typeface="Arial" panose="020B0604020202020204"/>
                <a:ea typeface="+mj-ea"/>
                <a:cs typeface="+mj-cs"/>
              </a:rPr>
              <a:t>Реформи</a:t>
            </a:r>
            <a:r>
              <a:rPr kumimoji="0" lang="ru-RU" sz="2000" b="1" i="0" u="none" strike="noStrike" kern="1200" cap="none" spc="0" normalizeH="0" baseline="0" noProof="0" dirty="0">
                <a:ln>
                  <a:noFill/>
                </a:ln>
                <a:solidFill>
                  <a:srgbClr val="0082C3"/>
                </a:solidFill>
                <a:effectLst/>
                <a:uLnTx/>
                <a:uFillTx/>
                <a:latin typeface="Arial" panose="020B0604020202020204"/>
                <a:ea typeface="+mj-ea"/>
                <a:cs typeface="+mj-cs"/>
              </a:rPr>
              <a:t> та </a:t>
            </a:r>
            <a:r>
              <a:rPr kumimoji="0" lang="ru-RU" sz="2000" b="1" i="0" u="none" strike="noStrike" kern="1200" cap="none" spc="0" normalizeH="0" baseline="0" noProof="0" dirty="0" err="1">
                <a:ln>
                  <a:noFill/>
                </a:ln>
                <a:solidFill>
                  <a:srgbClr val="0082C3"/>
                </a:solidFill>
                <a:effectLst/>
                <a:uLnTx/>
                <a:uFillTx/>
                <a:latin typeface="Arial" panose="020B0604020202020204"/>
                <a:ea typeface="+mj-ea"/>
                <a:cs typeface="+mj-cs"/>
              </a:rPr>
              <a:t>модернізація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6" name="TextBox 5">
            <a:extLst>
              <a:ext uri="{FF2B5EF4-FFF2-40B4-BE49-F238E27FC236}">
                <a16:creationId xmlns:a16="http://schemas.microsoft.com/office/drawing/2014/main" id="{58E6375E-216E-CCF6-192B-F828ABB64A5B}"/>
              </a:ext>
            </a:extLst>
          </p:cNvPr>
          <p:cNvSpPr txBox="1"/>
          <p:nvPr/>
        </p:nvSpPr>
        <p:spPr>
          <a:xfrm>
            <a:off x="6345920" y="2874864"/>
            <a:ext cx="2150960" cy="3216265"/>
          </a:xfrm>
          <a:prstGeom prst="rect">
            <a:avLst/>
          </a:prstGeom>
          <a:noFill/>
        </p:spPr>
        <p:txBody>
          <a:bodyPr wrap="square" rtlCol="0">
            <a:spAutoFit/>
          </a:bodyPr>
          <a:lstStyle/>
          <a:p>
            <a:pPr algn="r"/>
            <a:r>
              <a:rPr lang="ru-RU" sz="1200" dirty="0"/>
              <a:t>Як </a:t>
            </a:r>
            <a:r>
              <a:rPr lang="ru-RU" sz="1200" dirty="0" err="1"/>
              <a:t>відчуття</a:t>
            </a:r>
            <a:r>
              <a:rPr lang="ru-RU" sz="1200" dirty="0"/>
              <a:t> </a:t>
            </a:r>
            <a:r>
              <a:rPr lang="ru-RU" sz="1200" dirty="0" err="1"/>
              <a:t>залученості</a:t>
            </a:r>
            <a:r>
              <a:rPr lang="ru-RU" sz="1200" dirty="0"/>
              <a:t>, так і </a:t>
            </a:r>
            <a:r>
              <a:rPr lang="ru-RU" sz="1200" dirty="0" err="1"/>
              <a:t>сприйняття</a:t>
            </a:r>
            <a:r>
              <a:rPr lang="ru-RU" sz="1200" dirty="0"/>
              <a:t> </a:t>
            </a:r>
            <a:r>
              <a:rPr lang="ru-RU" sz="1200" dirty="0" err="1"/>
              <a:t>ефективності</a:t>
            </a:r>
            <a:r>
              <a:rPr lang="ru-RU" sz="1200" dirty="0"/>
              <a:t> </a:t>
            </a:r>
            <a:r>
              <a:rPr lang="ru-RU" sz="1200" dirty="0" err="1"/>
              <a:t>програм</a:t>
            </a:r>
            <a:r>
              <a:rPr lang="ru-RU" sz="1200" dirty="0"/>
              <a:t> </a:t>
            </a:r>
            <a:r>
              <a:rPr lang="ru-RU" sz="1200" dirty="0" err="1"/>
              <a:t>модернізації</a:t>
            </a:r>
            <a:r>
              <a:rPr lang="ru-RU" sz="1200" dirty="0"/>
              <a:t> </a:t>
            </a:r>
            <a:r>
              <a:rPr lang="ru-RU" sz="1200" dirty="0" err="1"/>
              <a:t>митної</a:t>
            </a:r>
            <a:r>
              <a:rPr lang="ru-RU" sz="1200" dirty="0"/>
              <a:t> </a:t>
            </a:r>
            <a:r>
              <a:rPr lang="ru-RU" sz="1200" dirty="0" err="1"/>
              <a:t>служби</a:t>
            </a:r>
            <a:r>
              <a:rPr lang="ru-RU" sz="1200" dirty="0"/>
              <a:t> </a:t>
            </a:r>
            <a:r>
              <a:rPr lang="ru-RU" sz="1200" dirty="0" err="1"/>
              <a:t>демонстрували</a:t>
            </a:r>
            <a:r>
              <a:rPr lang="ru-RU" sz="1200" dirty="0"/>
              <a:t> </a:t>
            </a:r>
            <a:r>
              <a:rPr lang="ru-RU" sz="1200" dirty="0" err="1"/>
              <a:t>тенденцію</a:t>
            </a:r>
            <a:r>
              <a:rPr lang="ru-RU" sz="1200" dirty="0"/>
              <a:t> до </a:t>
            </a:r>
            <a:r>
              <a:rPr lang="ru-RU" sz="1200" dirty="0" err="1"/>
              <a:t>погіршення</a:t>
            </a:r>
            <a:endParaRPr lang="ru-RU" sz="1200" dirty="0"/>
          </a:p>
          <a:p>
            <a:pPr algn="r"/>
            <a:br>
              <a:rPr lang="ru-RU" sz="1200" dirty="0"/>
            </a:br>
            <a:endParaRPr lang="ru-RU" sz="1200" dirty="0"/>
          </a:p>
          <a:p>
            <a:pPr algn="r"/>
            <a:r>
              <a:rPr lang="ru-RU" sz="1200" dirty="0" err="1"/>
              <a:t>Жінки</a:t>
            </a:r>
            <a:r>
              <a:rPr lang="ru-RU" sz="1200" dirty="0"/>
              <a:t>-чиновники та чиновники на </a:t>
            </a:r>
            <a:r>
              <a:rPr lang="ru-RU" sz="1200" dirty="0" err="1"/>
              <a:t>нижчих</a:t>
            </a:r>
            <a:r>
              <a:rPr lang="ru-RU" sz="1200" dirty="0"/>
              <a:t> посадах </a:t>
            </a:r>
            <a:r>
              <a:rPr lang="ru-RU" sz="1200" dirty="0" err="1"/>
              <a:t>частіше</a:t>
            </a:r>
            <a:r>
              <a:rPr lang="ru-RU" sz="1200" dirty="0"/>
              <a:t> </a:t>
            </a:r>
            <a:r>
              <a:rPr lang="ru-RU" sz="1200" dirty="0" err="1"/>
              <a:t>мають</a:t>
            </a:r>
            <a:r>
              <a:rPr lang="ru-RU" sz="1200" dirty="0"/>
              <a:t> </a:t>
            </a:r>
            <a:r>
              <a:rPr lang="ru-RU" sz="1200" dirty="0" err="1"/>
              <a:t>менш</a:t>
            </a:r>
            <a:r>
              <a:rPr lang="ru-RU" sz="1200" dirty="0"/>
              <a:t> </a:t>
            </a:r>
            <a:r>
              <a:rPr lang="ru-RU" sz="1200" dirty="0" err="1"/>
              <a:t>позитивне</a:t>
            </a:r>
            <a:r>
              <a:rPr lang="ru-RU" sz="1200" dirty="0"/>
              <a:t> </a:t>
            </a:r>
            <a:r>
              <a:rPr lang="ru-RU" sz="1200" dirty="0" err="1"/>
              <a:t>сприйняття</a:t>
            </a:r>
            <a:endParaRPr lang="ru-RU" sz="1200" dirty="0"/>
          </a:p>
          <a:p>
            <a:pPr algn="r"/>
            <a:br>
              <a:rPr lang="ru-RU" sz="1200" dirty="0"/>
            </a:br>
            <a:endParaRPr lang="ru-RU" sz="1200" dirty="0"/>
          </a:p>
          <a:p>
            <a:pPr algn="r"/>
            <a:br>
              <a:rPr lang="ru-RU" sz="1200" dirty="0"/>
            </a:br>
            <a:endParaRPr lang="en-US" sz="1100" dirty="0"/>
          </a:p>
        </p:txBody>
      </p:sp>
      <p:sp>
        <p:nvSpPr>
          <p:cNvPr id="5" name="Arrow: Right 4">
            <a:extLst>
              <a:ext uri="{FF2B5EF4-FFF2-40B4-BE49-F238E27FC236}">
                <a16:creationId xmlns:a16="http://schemas.microsoft.com/office/drawing/2014/main" id="{68FE1326-8A9D-D3F8-6346-839CE0841C72}"/>
              </a:ext>
            </a:extLst>
          </p:cNvPr>
          <p:cNvSpPr/>
          <p:nvPr/>
        </p:nvSpPr>
        <p:spPr>
          <a:xfrm>
            <a:off x="4412480" y="2998420"/>
            <a:ext cx="1881243" cy="16201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WCO tools and instruments</a:t>
            </a:r>
          </a:p>
        </p:txBody>
      </p:sp>
      <p:sp>
        <p:nvSpPr>
          <p:cNvPr id="7" name="TextBox 6">
            <a:extLst>
              <a:ext uri="{FF2B5EF4-FFF2-40B4-BE49-F238E27FC236}">
                <a16:creationId xmlns:a16="http://schemas.microsoft.com/office/drawing/2014/main" id="{2EC7E9A5-2492-B0D7-A217-415CF85C8D74}"/>
              </a:ext>
            </a:extLst>
          </p:cNvPr>
          <p:cNvSpPr txBox="1"/>
          <p:nvPr/>
        </p:nvSpPr>
        <p:spPr>
          <a:xfrm>
            <a:off x="255487" y="2473084"/>
            <a:ext cx="2404004" cy="2244845"/>
          </a:xfrm>
          <a:prstGeom prst="rect">
            <a:avLst/>
          </a:prstGeom>
          <a:noFill/>
        </p:spPr>
        <p:txBody>
          <a:bodyPr wrap="square">
            <a:spAutoFit/>
          </a:bodyPr>
          <a:lstStyle/>
          <a:p>
            <a:pPr marL="355600" marR="89535" indent="-342900">
              <a:buClr>
                <a:srgbClr val="0070C0"/>
              </a:buClr>
              <a:buFont typeface="Wingdings" panose="05000000000000000000" pitchFamily="2" charset="2"/>
              <a:buChar char="î"/>
            </a:pPr>
            <a:r>
              <a:rPr lang="fr-FR" sz="2000" dirty="0">
                <a:solidFill>
                  <a:schemeClr val="tx2"/>
                </a:solidFill>
                <a:cs typeface="Arial"/>
              </a:rPr>
              <a:t>Risk Management Guidelines </a:t>
            </a:r>
          </a:p>
          <a:p>
            <a:pPr marL="355600" marR="89535" indent="-342900">
              <a:buClr>
                <a:srgbClr val="0070C0"/>
              </a:buClr>
              <a:buFont typeface="Wingdings" panose="05000000000000000000" pitchFamily="2" charset="2"/>
              <a:buChar char="î"/>
            </a:pPr>
            <a:endParaRPr lang="fr-FR" sz="2000" dirty="0">
              <a:solidFill>
                <a:schemeClr val="tx2"/>
              </a:solidFill>
              <a:cs typeface="Arial"/>
            </a:endParaRPr>
          </a:p>
          <a:p>
            <a:pPr marL="355600" marR="89535" indent="-342900">
              <a:buClr>
                <a:srgbClr val="0070C0"/>
              </a:buClr>
              <a:buFont typeface="Wingdings" panose="05000000000000000000" pitchFamily="2" charset="2"/>
              <a:buChar char="î"/>
            </a:pPr>
            <a:r>
              <a:rPr lang="fr-FR" sz="2000" dirty="0">
                <a:solidFill>
                  <a:schemeClr val="tx2"/>
                </a:solidFill>
                <a:cs typeface="Arial"/>
              </a:rPr>
              <a:t>Compliance Management…</a:t>
            </a:r>
            <a:endParaRPr lang="fr-FR" sz="1800" dirty="0">
              <a:solidFill>
                <a:schemeClr val="tx2"/>
              </a:solidFill>
              <a:cs typeface="Arial"/>
            </a:endParaRPr>
          </a:p>
          <a:p>
            <a:pPr marL="12700" marR="89535">
              <a:lnSpc>
                <a:spcPts val="1300"/>
              </a:lnSpc>
              <a:spcBef>
                <a:spcPts val="1045"/>
              </a:spcBef>
            </a:pPr>
            <a:endParaRPr lang="fr-FR" sz="1800" dirty="0">
              <a:cs typeface="Arial"/>
            </a:endParaRPr>
          </a:p>
        </p:txBody>
      </p:sp>
      <p:pic>
        <p:nvPicPr>
          <p:cNvPr id="9" name="Picture 4" descr=" ">
            <a:extLst>
              <a:ext uri="{FF2B5EF4-FFF2-40B4-BE49-F238E27FC236}">
                <a16:creationId xmlns:a16="http://schemas.microsoft.com/office/drawing/2014/main" id="{6DCFCC26-A0E7-4AA9-8744-9F65F070D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528" y="2401263"/>
            <a:ext cx="1575710" cy="224484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03C634-D6C4-0E87-04DB-9596653ECC2E}"/>
              </a:ext>
            </a:extLst>
          </p:cNvPr>
          <p:cNvSpPr txBox="1"/>
          <p:nvPr/>
        </p:nvSpPr>
        <p:spPr>
          <a:xfrm>
            <a:off x="457481" y="4889430"/>
            <a:ext cx="3739616" cy="1754326"/>
          </a:xfrm>
          <a:prstGeom prst="rect">
            <a:avLst/>
          </a:prstGeom>
          <a:noFill/>
        </p:spPr>
        <p:txBody>
          <a:bodyPr wrap="square" rtlCol="0">
            <a:spAutoFit/>
          </a:bodyPr>
          <a:lstStyle/>
          <a:p>
            <a:r>
              <a:rPr lang="ru-RU" sz="1200" dirty="0"/>
              <a:t>*</a:t>
            </a:r>
            <a:r>
              <a:rPr lang="ru-RU" sz="1200" dirty="0" err="1"/>
              <a:t>Під</a:t>
            </a:r>
            <a:r>
              <a:rPr lang="ru-RU" sz="1200" dirty="0"/>
              <a:t> час </a:t>
            </a:r>
            <a:r>
              <a:rPr lang="ru-RU" sz="1200" dirty="0" err="1"/>
              <a:t>збору</a:t>
            </a:r>
            <a:r>
              <a:rPr lang="ru-RU" sz="1200" dirty="0"/>
              <a:t> </a:t>
            </a:r>
            <a:r>
              <a:rPr lang="ru-RU" sz="1200" dirty="0" err="1"/>
              <a:t>даних</a:t>
            </a:r>
            <a:r>
              <a:rPr lang="ru-RU" sz="1200" dirty="0"/>
              <a:t> для </a:t>
            </a:r>
            <a:r>
              <a:rPr lang="ru-RU" sz="1200" dirty="0" err="1"/>
              <a:t>Механізму</a:t>
            </a:r>
            <a:r>
              <a:rPr lang="ru-RU" sz="1200" dirty="0"/>
              <a:t> </a:t>
            </a:r>
            <a:r>
              <a:rPr lang="ru-RU" sz="1200" dirty="0" err="1"/>
              <a:t>оцінки</a:t>
            </a:r>
            <a:r>
              <a:rPr lang="ru-RU" sz="1200" dirty="0"/>
              <a:t> </a:t>
            </a:r>
            <a:r>
              <a:rPr lang="ru-RU" sz="1200" dirty="0" err="1"/>
              <a:t>ефективності</a:t>
            </a:r>
            <a:r>
              <a:rPr lang="ru-RU" sz="1200" dirty="0"/>
              <a:t> (</a:t>
            </a:r>
            <a:r>
              <a:rPr lang="en-US" sz="1200" dirty="0"/>
              <a:t>PMM) 2024 </a:t>
            </a:r>
            <a:r>
              <a:rPr lang="ru-RU" sz="1200" dirty="0"/>
              <a:t>року </a:t>
            </a:r>
            <a:r>
              <a:rPr lang="ru-RU" sz="1200" dirty="0" err="1"/>
              <a:t>Україна</a:t>
            </a:r>
            <a:r>
              <a:rPr lang="ru-RU" sz="1200" dirty="0"/>
              <a:t> </a:t>
            </a:r>
            <a:r>
              <a:rPr lang="ru-RU" sz="1200" dirty="0" err="1"/>
              <a:t>підтвердила</a:t>
            </a:r>
            <a:r>
              <a:rPr lang="ru-RU" sz="1200" dirty="0"/>
              <a:t>, </a:t>
            </a:r>
            <a:r>
              <a:rPr lang="ru-RU" sz="1200" dirty="0" err="1"/>
              <a:t>що</a:t>
            </a:r>
            <a:r>
              <a:rPr lang="ru-RU" sz="1200" dirty="0"/>
              <a:t> </a:t>
            </a:r>
            <a:r>
              <a:rPr lang="ru-RU" sz="1200" dirty="0" err="1"/>
              <a:t>знає</a:t>
            </a:r>
            <a:r>
              <a:rPr lang="ru-RU" sz="1200" dirty="0"/>
              <a:t> про </a:t>
            </a:r>
            <a:r>
              <a:rPr lang="ru-RU" sz="1200" dirty="0" err="1"/>
              <a:t>існування</a:t>
            </a:r>
            <a:r>
              <a:rPr lang="ru-RU" sz="1200" dirty="0"/>
              <a:t> </a:t>
            </a:r>
            <a:r>
              <a:rPr lang="ru-RU" sz="1200" dirty="0" err="1"/>
              <a:t>інструменту</a:t>
            </a:r>
            <a:r>
              <a:rPr lang="ru-RU" sz="1200" dirty="0"/>
              <a:t> «</a:t>
            </a:r>
            <a:r>
              <a:rPr lang="ru-RU" sz="1200" dirty="0" err="1"/>
              <a:t>Компендіум</a:t>
            </a:r>
            <a:r>
              <a:rPr lang="ru-RU" sz="1200" dirty="0"/>
              <a:t> з </a:t>
            </a:r>
            <a:r>
              <a:rPr lang="ru-RU" sz="1200" dirty="0" err="1"/>
              <a:t>управління</a:t>
            </a:r>
            <a:r>
              <a:rPr lang="ru-RU" sz="1200" dirty="0"/>
              <a:t> </a:t>
            </a:r>
            <a:r>
              <a:rPr lang="ru-RU" sz="1200" dirty="0" err="1"/>
              <a:t>ризиками</a:t>
            </a:r>
            <a:r>
              <a:rPr lang="ru-RU" sz="1200" dirty="0"/>
              <a:t>», але не </a:t>
            </a:r>
            <a:r>
              <a:rPr lang="ru-RU" sz="1200" dirty="0" err="1"/>
              <a:t>планує</a:t>
            </a:r>
            <a:r>
              <a:rPr lang="ru-RU" sz="1200" dirty="0"/>
              <a:t> </a:t>
            </a:r>
            <a:r>
              <a:rPr lang="ru-RU" sz="1200" dirty="0" err="1"/>
              <a:t>його</a:t>
            </a:r>
            <a:r>
              <a:rPr lang="ru-RU" sz="1200" dirty="0"/>
              <a:t> </a:t>
            </a:r>
            <a:r>
              <a:rPr lang="ru-RU" sz="1200" dirty="0" err="1"/>
              <a:t>використовувати</a:t>
            </a:r>
            <a:r>
              <a:rPr lang="ru-RU" sz="1200" dirty="0"/>
              <a:t>.</a:t>
            </a:r>
          </a:p>
          <a:p>
            <a:br>
              <a:rPr lang="ru-RU" sz="1200" dirty="0"/>
            </a:br>
            <a:endParaRPr lang="ru-RU" sz="1200" dirty="0"/>
          </a:p>
          <a:p>
            <a:br>
              <a:rPr lang="ru-RU" sz="1200" dirty="0"/>
            </a:br>
            <a:endParaRPr lang="en-US" sz="1200" u="sng" dirty="0"/>
          </a:p>
        </p:txBody>
      </p:sp>
      <p:sp>
        <p:nvSpPr>
          <p:cNvPr id="2" name="TextBox 1">
            <a:extLst>
              <a:ext uri="{FF2B5EF4-FFF2-40B4-BE49-F238E27FC236}">
                <a16:creationId xmlns:a16="http://schemas.microsoft.com/office/drawing/2014/main" id="{BA21DD34-04E4-96D8-46D2-CC59355DB374}"/>
              </a:ext>
            </a:extLst>
          </p:cNvPr>
          <p:cNvSpPr txBox="1"/>
          <p:nvPr/>
        </p:nvSpPr>
        <p:spPr>
          <a:xfrm>
            <a:off x="6510255" y="1848228"/>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graphicFrame>
        <p:nvGraphicFramePr>
          <p:cNvPr id="8" name="Diagram 41">
            <a:extLst>
              <a:ext uri="{FF2B5EF4-FFF2-40B4-BE49-F238E27FC236}">
                <a16:creationId xmlns:a16="http://schemas.microsoft.com/office/drawing/2014/main" id="{5CD1DCCE-5077-95E1-B9D4-301857418582}"/>
              </a:ext>
            </a:extLst>
          </p:cNvPr>
          <p:cNvGraphicFramePr/>
          <p:nvPr>
            <p:extLst>
              <p:ext uri="{D42A27DB-BD31-4B8C-83A1-F6EECF244321}">
                <p14:modId xmlns:p14="http://schemas.microsoft.com/office/powerpoint/2010/main" val="2507776002"/>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EE213-A448-B643-5B1D-86078898DA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0BFF37-A327-CB42-6F0E-218139272638}"/>
              </a:ext>
            </a:extLst>
          </p:cNvPr>
          <p:cNvSpPr>
            <a:spLocks noGrp="1"/>
          </p:cNvSpPr>
          <p:nvPr>
            <p:ph type="sldNum" sz="quarter" idx="12"/>
          </p:nvPr>
        </p:nvSpPr>
        <p:spPr/>
        <p:txBody>
          <a:bodyPr/>
          <a:lstStyle/>
          <a:p>
            <a:fld id="{9F9C9D7E-A62C-AB4F-805D-1B13780151A0}" type="slidenum">
              <a:rPr lang="en-US" smtClean="0"/>
              <a:pPr/>
              <a:t>12</a:t>
            </a:fld>
            <a:endParaRPr lang="en-US"/>
          </a:p>
        </p:txBody>
      </p:sp>
      <p:sp>
        <p:nvSpPr>
          <p:cNvPr id="4" name="Text Placeholder 3">
            <a:extLst>
              <a:ext uri="{FF2B5EF4-FFF2-40B4-BE49-F238E27FC236}">
                <a16:creationId xmlns:a16="http://schemas.microsoft.com/office/drawing/2014/main" id="{CDC5C223-1FD0-0AE3-EB2C-444789B8BB3C}"/>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853DEF2D-5F8E-B4FF-9E88-7DABF0074A35}"/>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BBADFB76-69BC-7B3F-FF37-0685C0AC84DC}"/>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pic>
        <p:nvPicPr>
          <p:cNvPr id="1026" name="Picture 2" descr="1,000+ Page Flip Icon Stock Illustrations, Royalty-Free Vector Graphics &amp;  Clip Art - iStock">
            <a:extLst>
              <a:ext uri="{FF2B5EF4-FFF2-40B4-BE49-F238E27FC236}">
                <a16:creationId xmlns:a16="http://schemas.microsoft.com/office/drawing/2014/main" id="{F0030D50-94DD-CC24-E241-66EC232095E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0639" r="50000"/>
          <a:stretch/>
        </p:blipFill>
        <p:spPr bwMode="auto">
          <a:xfrm>
            <a:off x="-800" y="3255393"/>
            <a:ext cx="3658400" cy="3611667"/>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227">
            <a:extLst>
              <a:ext uri="{FF2B5EF4-FFF2-40B4-BE49-F238E27FC236}">
                <a16:creationId xmlns:a16="http://schemas.microsoft.com/office/drawing/2014/main" id="{0BA7A1AF-4E4F-622D-E18D-6034B4676822}"/>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8ECCBFB3-27AD-379B-05A8-5771D32219AF}"/>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F5C234E4-16DD-7345-9802-0514830DC419}"/>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ru-RU" sz="2000" b="1" i="0" u="none" strike="noStrike" kern="1200" cap="none" spc="0" normalizeH="0" baseline="0" noProof="0" dirty="0">
                <a:ln>
                  <a:noFill/>
                </a:ln>
                <a:solidFill>
                  <a:srgbClr val="0082C3"/>
                </a:solidFill>
                <a:effectLst/>
                <a:uLnTx/>
                <a:uFillTx/>
                <a:latin typeface="Arial" panose="020B0604020202020204"/>
                <a:ea typeface="+mj-ea"/>
                <a:cs typeface="+mj-cs"/>
              </a:rPr>
              <a:t>Реформа та </a:t>
            </a:r>
            <a:r>
              <a:rPr kumimoji="0" lang="ru-RU" sz="2000" b="1" i="0" u="none" strike="noStrike" kern="1200" cap="none" spc="0" normalizeH="0" baseline="0" noProof="0" dirty="0" err="1">
                <a:ln>
                  <a:noFill/>
                </a:ln>
                <a:solidFill>
                  <a:srgbClr val="0082C3"/>
                </a:solidFill>
                <a:effectLst/>
                <a:uLnTx/>
                <a:uFillTx/>
                <a:latin typeface="Arial" panose="020B0604020202020204"/>
                <a:ea typeface="+mj-ea"/>
                <a:cs typeface="+mj-cs"/>
              </a:rPr>
              <a:t>модернізація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5" name="Arrow: Right 4">
            <a:extLst>
              <a:ext uri="{FF2B5EF4-FFF2-40B4-BE49-F238E27FC236}">
                <a16:creationId xmlns:a16="http://schemas.microsoft.com/office/drawing/2014/main" id="{6A9197D4-D77F-3732-5F78-0B926827D933}"/>
              </a:ext>
            </a:extLst>
          </p:cNvPr>
          <p:cNvSpPr/>
          <p:nvPr/>
        </p:nvSpPr>
        <p:spPr>
          <a:xfrm>
            <a:off x="1" y="1662267"/>
            <a:ext cx="6992380" cy="16552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p>
          <a:p>
            <a:pPr algn="ctr"/>
            <a:endParaRPr lang="ru-RU" sz="1600" dirty="0"/>
          </a:p>
          <a:p>
            <a:pPr algn="ctr"/>
            <a:endParaRPr lang="ru-RU" sz="1600" dirty="0"/>
          </a:p>
          <a:p>
            <a:pPr algn="ctr"/>
            <a:endParaRPr lang="ru-RU" sz="1600" dirty="0"/>
          </a:p>
          <a:p>
            <a:pPr algn="ctr"/>
            <a:r>
              <a:rPr lang="ru-RU" sz="1600" dirty="0" err="1"/>
              <a:t>Аналіз</a:t>
            </a:r>
            <a:r>
              <a:rPr lang="ru-RU" sz="1600" dirty="0"/>
              <a:t> </a:t>
            </a:r>
            <a:r>
              <a:rPr lang="ru-RU" sz="1600" dirty="0" err="1"/>
              <a:t>документації</a:t>
            </a:r>
            <a:r>
              <a:rPr lang="ru-RU" sz="1600" dirty="0"/>
              <a:t> </a:t>
            </a:r>
            <a:r>
              <a:rPr lang="en-US" sz="1600" dirty="0"/>
              <a:t>A-CIP (</a:t>
            </a:r>
            <a:r>
              <a:rPr lang="ru-RU" sz="1600" dirty="0"/>
              <a:t>липень 2024 р.) </a:t>
            </a:r>
            <a:r>
              <a:rPr lang="ru-RU" sz="1600" dirty="0" err="1"/>
              <a:t>щодо</a:t>
            </a:r>
            <a:r>
              <a:rPr lang="ru-RU" sz="1600" dirty="0"/>
              <a:t> </a:t>
            </a:r>
          </a:p>
          <a:p>
            <a:pPr algn="ctr"/>
            <a:r>
              <a:rPr lang="ru-RU" sz="1600" dirty="0" err="1"/>
              <a:t>Національної</a:t>
            </a:r>
            <a:r>
              <a:rPr lang="ru-RU" sz="1600" dirty="0"/>
              <a:t> </a:t>
            </a:r>
            <a:r>
              <a:rPr lang="ru-RU" sz="1600" dirty="0" err="1"/>
              <a:t>антикорупційної</a:t>
            </a:r>
            <a:r>
              <a:rPr lang="ru-RU" sz="1600" dirty="0"/>
              <a:t> </a:t>
            </a:r>
            <a:r>
              <a:rPr lang="ru-RU" sz="1600" dirty="0" err="1"/>
              <a:t>стратегії</a:t>
            </a:r>
            <a:r>
              <a:rPr lang="ru-RU" sz="1600" dirty="0"/>
              <a:t> </a:t>
            </a:r>
            <a:r>
              <a:rPr lang="ru-RU" sz="1600" dirty="0" err="1"/>
              <a:t>України</a:t>
            </a:r>
            <a:r>
              <a:rPr lang="ru-RU" sz="1600" dirty="0"/>
              <a:t> на 2021–2025 </a:t>
            </a:r>
            <a:r>
              <a:rPr lang="ru-RU" sz="1600" dirty="0" err="1"/>
              <a:t>рр</a:t>
            </a:r>
            <a:r>
              <a:rPr lang="ru-RU" sz="1600" dirty="0"/>
              <a:t>., </a:t>
            </a:r>
            <a:r>
              <a:rPr lang="ru-RU" sz="1600" dirty="0" err="1"/>
              <a:t>розробленої</a:t>
            </a:r>
            <a:r>
              <a:rPr lang="ru-RU" sz="1600" dirty="0"/>
              <a:t> НАЗК</a:t>
            </a:r>
          </a:p>
          <a:p>
            <a:pPr algn="ctr"/>
            <a:br>
              <a:rPr lang="ru-RU" sz="1600" dirty="0"/>
            </a:br>
            <a:endParaRPr lang="ru-RU" sz="1600" dirty="0"/>
          </a:p>
          <a:p>
            <a:pPr algn="ctr"/>
            <a:br>
              <a:rPr lang="ru-RU" sz="1600" dirty="0"/>
            </a:br>
            <a:endParaRPr lang="en-US" sz="1600" dirty="0"/>
          </a:p>
        </p:txBody>
      </p:sp>
      <p:graphicFrame>
        <p:nvGraphicFramePr>
          <p:cNvPr id="8" name="Diagram 7">
            <a:extLst>
              <a:ext uri="{FF2B5EF4-FFF2-40B4-BE49-F238E27FC236}">
                <a16:creationId xmlns:a16="http://schemas.microsoft.com/office/drawing/2014/main" id="{05C5DB45-1417-732B-5846-884D59609BBA}"/>
              </a:ext>
            </a:extLst>
          </p:cNvPr>
          <p:cNvGraphicFramePr/>
          <p:nvPr>
            <p:extLst>
              <p:ext uri="{D42A27DB-BD31-4B8C-83A1-F6EECF244321}">
                <p14:modId xmlns:p14="http://schemas.microsoft.com/office/powerpoint/2010/main" val="2305705687"/>
              </p:ext>
            </p:extLst>
          </p:nvPr>
        </p:nvGraphicFramePr>
        <p:xfrm>
          <a:off x="1058073" y="3005006"/>
          <a:ext cx="6096000" cy="37563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AB96F7F1-803B-E5E8-EFED-D04E3D85612E}"/>
              </a:ext>
            </a:extLst>
          </p:cNvPr>
          <p:cNvSpPr txBox="1"/>
          <p:nvPr/>
        </p:nvSpPr>
        <p:spPr>
          <a:xfrm>
            <a:off x="7200496" y="3437997"/>
            <a:ext cx="1612183" cy="2246769"/>
          </a:xfrm>
          <a:prstGeom prst="rect">
            <a:avLst/>
          </a:prstGeom>
          <a:noFill/>
        </p:spPr>
        <p:txBody>
          <a:bodyPr wrap="square">
            <a:spAutoFit/>
          </a:bodyPr>
          <a:lstStyle/>
          <a:p>
            <a:pPr algn="ctr"/>
            <a:r>
              <a:rPr lang="ru-RU" sz="1400" b="1" dirty="0" err="1">
                <a:solidFill>
                  <a:schemeClr val="accent3"/>
                </a:solidFill>
                <a:latin typeface="Arial" panose="020B0604020202020204" pitchFamily="34" charset="0"/>
                <a:cs typeface="Arial" panose="020B0604020202020204" pitchFamily="34" charset="0"/>
              </a:rPr>
              <a:t>Виявлення</a:t>
            </a:r>
            <a:r>
              <a:rPr lang="ru-RU" sz="1400" b="1" dirty="0">
                <a:solidFill>
                  <a:schemeClr val="accent3"/>
                </a:solidFill>
                <a:latin typeface="Arial" panose="020B0604020202020204" pitchFamily="34" charset="0"/>
                <a:cs typeface="Arial" panose="020B0604020202020204" pitchFamily="34" charset="0"/>
              </a:rPr>
              <a:t> </a:t>
            </a:r>
            <a:r>
              <a:rPr lang="ru-RU" sz="1400" b="1" dirty="0" err="1">
                <a:solidFill>
                  <a:schemeClr val="accent3"/>
                </a:solidFill>
                <a:latin typeface="Arial" panose="020B0604020202020204" pitchFamily="34" charset="0"/>
                <a:cs typeface="Arial" panose="020B0604020202020204" pitchFamily="34" charset="0"/>
              </a:rPr>
              <a:t>корупційних</a:t>
            </a:r>
            <a:r>
              <a:rPr lang="ru-RU" sz="1400" b="1" dirty="0">
                <a:solidFill>
                  <a:schemeClr val="accent3"/>
                </a:solidFill>
                <a:latin typeface="Arial" panose="020B0604020202020204" pitchFamily="34" charset="0"/>
                <a:cs typeface="Arial" panose="020B0604020202020204" pitchFamily="34" charset="0"/>
              </a:rPr>
              <a:t> </a:t>
            </a:r>
            <a:r>
              <a:rPr lang="ru-RU" sz="1400" b="1" dirty="0" err="1">
                <a:solidFill>
                  <a:schemeClr val="accent3"/>
                </a:solidFill>
                <a:latin typeface="Arial" panose="020B0604020202020204" pitchFamily="34" charset="0"/>
                <a:cs typeface="Arial" panose="020B0604020202020204" pitchFamily="34" charset="0"/>
              </a:rPr>
              <a:t>ризиків</a:t>
            </a:r>
            <a:r>
              <a:rPr lang="ru-RU" sz="1400" b="1" dirty="0">
                <a:solidFill>
                  <a:schemeClr val="accent3"/>
                </a:solidFill>
                <a:latin typeface="Arial" panose="020B0604020202020204" pitchFamily="34" charset="0"/>
                <a:cs typeface="Arial" panose="020B0604020202020204" pitchFamily="34" charset="0"/>
              </a:rPr>
              <a:t> </a:t>
            </a:r>
            <a:r>
              <a:rPr lang="ru-RU" sz="1400" dirty="0">
                <a:solidFill>
                  <a:schemeClr val="accent3"/>
                </a:solidFill>
                <a:latin typeface="Arial" panose="020B0604020202020204" pitchFamily="34" charset="0"/>
                <a:cs typeface="Arial" panose="020B0604020202020204" pitchFamily="34" charset="0"/>
              </a:rPr>
              <a:t>дало </a:t>
            </a:r>
            <a:r>
              <a:rPr lang="ru-RU" sz="1400" dirty="0" err="1">
                <a:solidFill>
                  <a:schemeClr val="accent3"/>
                </a:solidFill>
                <a:latin typeface="Arial" panose="020B0604020202020204" pitchFamily="34" charset="0"/>
                <a:cs typeface="Arial" panose="020B0604020202020204" pitchFamily="34" charset="0"/>
              </a:rPr>
              <a:t>змогу</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визначити</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сфери</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підвищеного</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ризику</a:t>
            </a:r>
            <a:r>
              <a:rPr lang="ru-RU" sz="1400" dirty="0">
                <a:solidFill>
                  <a:schemeClr val="accent3"/>
                </a:solidFill>
                <a:latin typeface="Arial" panose="020B0604020202020204" pitchFamily="34" charset="0"/>
                <a:cs typeface="Arial" panose="020B0604020202020204" pitchFamily="34" charset="0"/>
              </a:rPr>
              <a:t> у </a:t>
            </a:r>
            <a:r>
              <a:rPr lang="ru-RU" sz="1400" dirty="0" err="1">
                <a:solidFill>
                  <a:schemeClr val="accent3"/>
                </a:solidFill>
                <a:latin typeface="Arial" panose="020B0604020202020204" pitchFamily="34" charset="0"/>
                <a:cs typeface="Arial" panose="020B0604020202020204" pitchFamily="34" charset="0"/>
              </a:rPr>
              <a:t>Національній</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стратегії</a:t>
            </a:r>
            <a:r>
              <a:rPr lang="ru-RU" sz="1400" dirty="0">
                <a:solidFill>
                  <a:schemeClr val="accent3"/>
                </a:solidFill>
                <a:latin typeface="Arial" panose="020B0604020202020204" pitchFamily="34" charset="0"/>
                <a:cs typeface="Arial" panose="020B0604020202020204" pitchFamily="34" charset="0"/>
              </a:rPr>
              <a:t> на 2021–2025 роки</a:t>
            </a:r>
            <a:endParaRPr lang="en-US" sz="1400" dirty="0">
              <a:solidFill>
                <a:schemeClr val="accent3"/>
              </a:solidFill>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F91E4BB0-CE95-A082-C9CB-EDB6A6F2970F}"/>
              </a:ext>
            </a:extLst>
          </p:cNvPr>
          <p:cNvSpPr/>
          <p:nvPr/>
        </p:nvSpPr>
        <p:spPr>
          <a:xfrm rot="4027556">
            <a:off x="5258471" y="4908830"/>
            <a:ext cx="3349264" cy="468309"/>
          </a:xfrm>
          <a:prstGeom prst="rightArrow">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695DF8-52CB-2B61-51B5-71108611A1B3}"/>
              </a:ext>
            </a:extLst>
          </p:cNvPr>
          <p:cNvSpPr txBox="1"/>
          <p:nvPr/>
        </p:nvSpPr>
        <p:spPr>
          <a:xfrm>
            <a:off x="386" y="5103674"/>
            <a:ext cx="1366230" cy="2708434"/>
          </a:xfrm>
          <a:prstGeom prst="rect">
            <a:avLst/>
          </a:prstGeom>
          <a:noFill/>
        </p:spPr>
        <p:txBody>
          <a:bodyPr wrap="square" rtlCol="0">
            <a:spAutoFit/>
          </a:bodyPr>
          <a:lstStyle/>
          <a:p>
            <a:r>
              <a:rPr lang="ru-RU" sz="1100" dirty="0" err="1">
                <a:solidFill>
                  <a:schemeClr val="bg1"/>
                </a:solidFill>
              </a:rPr>
              <a:t>Інші</a:t>
            </a:r>
            <a:r>
              <a:rPr lang="ru-RU" sz="1100" dirty="0">
                <a:solidFill>
                  <a:schemeClr val="bg1"/>
                </a:solidFill>
              </a:rPr>
              <a:t> </a:t>
            </a:r>
            <a:r>
              <a:rPr lang="ru-RU" sz="1100" dirty="0" err="1">
                <a:solidFill>
                  <a:schemeClr val="bg1"/>
                </a:solidFill>
              </a:rPr>
              <a:t>міркування</a:t>
            </a:r>
            <a:r>
              <a:rPr lang="ru-RU" sz="1100" dirty="0">
                <a:solidFill>
                  <a:schemeClr val="bg1"/>
                </a:solidFill>
              </a:rPr>
              <a:t>:</a:t>
            </a:r>
          </a:p>
          <a:p>
            <a:r>
              <a:rPr lang="ru-RU" sz="1100" dirty="0">
                <a:solidFill>
                  <a:schemeClr val="bg1"/>
                </a:solidFill>
              </a:rPr>
              <a:t>1. </a:t>
            </a:r>
            <a:r>
              <a:rPr lang="ru-RU" sz="1100" dirty="0" err="1">
                <a:solidFill>
                  <a:schemeClr val="bg1"/>
                </a:solidFill>
              </a:rPr>
              <a:t>Авторизований</a:t>
            </a:r>
            <a:r>
              <a:rPr lang="ru-RU" sz="1100" dirty="0">
                <a:solidFill>
                  <a:schemeClr val="bg1"/>
                </a:solidFill>
              </a:rPr>
              <a:t> </a:t>
            </a:r>
            <a:r>
              <a:rPr lang="ru-RU" sz="1100" dirty="0" err="1">
                <a:solidFill>
                  <a:schemeClr val="bg1"/>
                </a:solidFill>
              </a:rPr>
              <a:t>економічний</a:t>
            </a:r>
            <a:r>
              <a:rPr lang="ru-RU" sz="1100" dirty="0">
                <a:solidFill>
                  <a:schemeClr val="bg1"/>
                </a:solidFill>
              </a:rPr>
              <a:t> оператор (</a:t>
            </a:r>
            <a:r>
              <a:rPr lang="en" sz="1100" dirty="0">
                <a:solidFill>
                  <a:schemeClr val="bg1"/>
                </a:solidFill>
              </a:rPr>
              <a:t>AEO)</a:t>
            </a:r>
          </a:p>
          <a:p>
            <a:r>
              <a:rPr lang="en" sz="1100" dirty="0">
                <a:solidFill>
                  <a:schemeClr val="bg1"/>
                </a:solidFill>
              </a:rPr>
              <a:t>2. </a:t>
            </a:r>
            <a:r>
              <a:rPr lang="ru-RU" sz="1100" dirty="0">
                <a:solidFill>
                  <a:schemeClr val="bg1"/>
                </a:solidFill>
              </a:rPr>
              <a:t>Контроль </a:t>
            </a:r>
            <a:r>
              <a:rPr lang="ru-RU" sz="1100" dirty="0" err="1">
                <a:solidFill>
                  <a:schemeClr val="bg1"/>
                </a:solidFill>
              </a:rPr>
              <a:t>після</a:t>
            </a:r>
            <a:r>
              <a:rPr lang="ru-RU" sz="1100" dirty="0">
                <a:solidFill>
                  <a:schemeClr val="bg1"/>
                </a:solidFill>
              </a:rPr>
              <a:t> </a:t>
            </a:r>
            <a:r>
              <a:rPr lang="ru-RU" sz="1100" dirty="0" err="1">
                <a:solidFill>
                  <a:schemeClr val="bg1"/>
                </a:solidFill>
              </a:rPr>
              <a:t>митного</a:t>
            </a:r>
            <a:r>
              <a:rPr lang="ru-RU" sz="1100" dirty="0">
                <a:solidFill>
                  <a:schemeClr val="bg1"/>
                </a:solidFill>
              </a:rPr>
              <a:t> </a:t>
            </a:r>
            <a:r>
              <a:rPr lang="ru-RU" sz="1100" dirty="0" err="1">
                <a:solidFill>
                  <a:schemeClr val="bg1"/>
                </a:solidFill>
              </a:rPr>
              <a:t>оформлення</a:t>
            </a:r>
            <a:r>
              <a:rPr lang="ru-RU" sz="1100" dirty="0">
                <a:solidFill>
                  <a:schemeClr val="bg1"/>
                </a:solidFill>
              </a:rPr>
              <a:t> (</a:t>
            </a:r>
            <a:r>
              <a:rPr lang="en" sz="1100" dirty="0">
                <a:solidFill>
                  <a:schemeClr val="bg1"/>
                </a:solidFill>
              </a:rPr>
              <a:t>PCA)</a:t>
            </a:r>
          </a:p>
          <a:p>
            <a:r>
              <a:rPr lang="en" sz="1100" dirty="0">
                <a:solidFill>
                  <a:schemeClr val="bg1"/>
                </a:solidFill>
              </a:rPr>
              <a:t>3. </a:t>
            </a:r>
            <a:r>
              <a:rPr lang="ru-RU" sz="1100" dirty="0" err="1">
                <a:solidFill>
                  <a:schemeClr val="bg1"/>
                </a:solidFill>
              </a:rPr>
              <a:t>Електронні</a:t>
            </a:r>
            <a:r>
              <a:rPr lang="ru-RU" sz="1100" dirty="0">
                <a:solidFill>
                  <a:schemeClr val="bg1"/>
                </a:solidFill>
              </a:rPr>
              <a:t> </a:t>
            </a:r>
            <a:r>
              <a:rPr lang="ru-RU" sz="1100" dirty="0" err="1">
                <a:solidFill>
                  <a:schemeClr val="bg1"/>
                </a:solidFill>
              </a:rPr>
              <a:t>платежі</a:t>
            </a:r>
            <a:endParaRPr lang="ru-RU" sz="1100" dirty="0">
              <a:solidFill>
                <a:schemeClr val="bg1"/>
              </a:solidFill>
            </a:endParaRPr>
          </a:p>
          <a:p>
            <a:br>
              <a:rPr lang="ru-RU" dirty="0"/>
            </a:br>
            <a:endParaRPr lang="ru-RU" dirty="0"/>
          </a:p>
          <a:p>
            <a:br>
              <a:rPr lang="ru-RU" sz="1200" dirty="0"/>
            </a:br>
            <a:endParaRPr lang="en-US" sz="1200" dirty="0">
              <a:solidFill>
                <a:schemeClr val="bg1"/>
              </a:solidFill>
            </a:endParaRPr>
          </a:p>
        </p:txBody>
      </p:sp>
      <p:sp>
        <p:nvSpPr>
          <p:cNvPr id="19" name="TextBox 18">
            <a:extLst>
              <a:ext uri="{FF2B5EF4-FFF2-40B4-BE49-F238E27FC236}">
                <a16:creationId xmlns:a16="http://schemas.microsoft.com/office/drawing/2014/main" id="{EBE9F630-863E-EFE5-F03D-CB2B377C2B25}"/>
              </a:ext>
            </a:extLst>
          </p:cNvPr>
          <p:cNvSpPr txBox="1"/>
          <p:nvPr/>
        </p:nvSpPr>
        <p:spPr>
          <a:xfrm>
            <a:off x="6700600" y="1653002"/>
            <a:ext cx="2327589" cy="3092172"/>
          </a:xfrm>
          <a:prstGeom prst="cloudCallout">
            <a:avLst/>
          </a:prstGeom>
          <a:noFill/>
          <a:ln>
            <a:noFill/>
          </a:ln>
        </p:spPr>
        <p:txBody>
          <a:bodyPr wrap="square">
            <a:spAutoFit/>
          </a:bodyPr>
          <a:lstStyle/>
          <a:p>
            <a:pPr algn="ctr"/>
            <a:r>
              <a:rPr lang="ru-RU" sz="1400" dirty="0" err="1">
                <a:solidFill>
                  <a:schemeClr val="accent3"/>
                </a:solidFill>
                <a:latin typeface="Arial" panose="020B0604020202020204" pitchFamily="34" charset="0"/>
                <a:cs typeface="Arial" panose="020B0604020202020204" pitchFamily="34" charset="0"/>
              </a:rPr>
              <a:t>Зміни</a:t>
            </a:r>
            <a:r>
              <a:rPr lang="ru-RU" sz="1400" dirty="0">
                <a:solidFill>
                  <a:schemeClr val="accent3"/>
                </a:solidFill>
                <a:latin typeface="Arial" panose="020B0604020202020204" pitchFamily="34" charset="0"/>
                <a:cs typeface="Arial" panose="020B0604020202020204" pitchFamily="34" charset="0"/>
              </a:rPr>
              <a:t> до </a:t>
            </a:r>
            <a:r>
              <a:rPr lang="ru-RU" sz="1400" dirty="0" err="1">
                <a:solidFill>
                  <a:schemeClr val="accent3"/>
                </a:solidFill>
                <a:latin typeface="Arial" panose="020B0604020202020204" pitchFamily="34" charset="0"/>
                <a:cs typeface="Arial" panose="020B0604020202020204" pitchFamily="34" charset="0"/>
              </a:rPr>
              <a:t>Національної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антикорупційної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програми</a:t>
            </a:r>
            <a:r>
              <a:rPr lang="ru-RU" sz="1400" dirty="0">
                <a:solidFill>
                  <a:schemeClr val="accent3"/>
                </a:solidFill>
                <a:latin typeface="Arial" panose="020B0604020202020204" pitchFamily="34" charset="0"/>
                <a:cs typeface="Arial" panose="020B0604020202020204" pitchFamily="34" charset="0"/>
              </a:rPr>
              <a:t> на 2023–2025 роки</a:t>
            </a:r>
          </a:p>
          <a:p>
            <a:pPr algn="ctr"/>
            <a:br>
              <a:rPr lang="ru-RU" sz="1400" dirty="0">
                <a:solidFill>
                  <a:schemeClr val="accent3"/>
                </a:solidFill>
                <a:latin typeface="Arial" panose="020B0604020202020204" pitchFamily="34" charset="0"/>
                <a:cs typeface="Arial" panose="020B0604020202020204" pitchFamily="34" charset="0"/>
              </a:rPr>
            </a:br>
            <a:endParaRPr lang="ru-RU" sz="1400" dirty="0">
              <a:solidFill>
                <a:schemeClr val="accent3"/>
              </a:solidFill>
              <a:latin typeface="Arial" panose="020B0604020202020204" pitchFamily="34" charset="0"/>
              <a:cs typeface="Arial" panose="020B0604020202020204" pitchFamily="34" charset="0"/>
            </a:endParaRPr>
          </a:p>
          <a:p>
            <a:pPr algn="ctr"/>
            <a:br>
              <a:rPr lang="ru-RU" sz="1400" dirty="0">
                <a:solidFill>
                  <a:schemeClr val="accent3"/>
                </a:solidFill>
                <a:latin typeface="Arial" panose="020B0604020202020204" pitchFamily="34" charset="0"/>
                <a:cs typeface="Arial" panose="020B0604020202020204" pitchFamily="34" charset="0"/>
              </a:rPr>
            </a:br>
            <a:endParaRPr lang="en-US" sz="1400" dirty="0">
              <a:solidFill>
                <a:schemeClr val="accent3"/>
              </a:solidFill>
              <a:latin typeface="Arial" panose="020B0604020202020204" pitchFamily="34" charset="0"/>
              <a:cs typeface="Arial" panose="020B0604020202020204" pitchFamily="34" charset="0"/>
            </a:endParaRPr>
          </a:p>
        </p:txBody>
      </p:sp>
      <p:pic>
        <p:nvPicPr>
          <p:cNvPr id="21" name="Graphic 20" descr="Question mark with solid fill">
            <a:extLst>
              <a:ext uri="{FF2B5EF4-FFF2-40B4-BE49-F238E27FC236}">
                <a16:creationId xmlns:a16="http://schemas.microsoft.com/office/drawing/2014/main" id="{36712D42-31E0-BDBC-F8E7-C92DDC7BFB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64521" y="1546274"/>
            <a:ext cx="914400" cy="914400"/>
          </a:xfrm>
          <a:prstGeom prst="rect">
            <a:avLst/>
          </a:prstGeom>
        </p:spPr>
      </p:pic>
      <p:graphicFrame>
        <p:nvGraphicFramePr>
          <p:cNvPr id="2" name="Diagram 41">
            <a:extLst>
              <a:ext uri="{FF2B5EF4-FFF2-40B4-BE49-F238E27FC236}">
                <a16:creationId xmlns:a16="http://schemas.microsoft.com/office/drawing/2014/main" id="{E62201F1-4330-3582-B7DA-E86753842A7E}"/>
              </a:ext>
            </a:extLst>
          </p:cNvPr>
          <p:cNvGraphicFramePr/>
          <p:nvPr>
            <p:extLst>
              <p:ext uri="{D42A27DB-BD31-4B8C-83A1-F6EECF244321}">
                <p14:modId xmlns:p14="http://schemas.microsoft.com/office/powerpoint/2010/main" val="3486363163"/>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580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03A07-9059-13DB-33C1-D4CBAA84799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4B76E4-36EA-2F38-0BCF-CB607878425F}"/>
              </a:ext>
            </a:extLst>
          </p:cNvPr>
          <p:cNvSpPr>
            <a:spLocks noGrp="1"/>
          </p:cNvSpPr>
          <p:nvPr>
            <p:ph type="sldNum" sz="quarter" idx="12"/>
          </p:nvPr>
        </p:nvSpPr>
        <p:spPr/>
        <p:txBody>
          <a:bodyPr/>
          <a:lstStyle/>
          <a:p>
            <a:fld id="{9F9C9D7E-A62C-AB4F-805D-1B13780151A0}" type="slidenum">
              <a:rPr lang="en-US" smtClean="0"/>
              <a:pPr/>
              <a:t>13</a:t>
            </a:fld>
            <a:endParaRPr lang="en-US"/>
          </a:p>
        </p:txBody>
      </p:sp>
      <p:sp>
        <p:nvSpPr>
          <p:cNvPr id="4" name="Text Placeholder 3">
            <a:extLst>
              <a:ext uri="{FF2B5EF4-FFF2-40B4-BE49-F238E27FC236}">
                <a16:creationId xmlns:a16="http://schemas.microsoft.com/office/drawing/2014/main" id="{C1E7DF6A-169C-6D83-DB8F-2730D19EAE39}"/>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42255BE3-537B-3C2C-76E0-2689F6B2F069}"/>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31BC0F7A-C6FD-CFF9-54DB-47DDBFBA8E9F}"/>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341AA503-CF53-763F-5B20-EE31D2E0F83F}"/>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0F851E87-DE2E-AA73-E923-E1DCF0559B79}"/>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F172F00C-08CE-0ED9-C3E5-56091C74E4AC}"/>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uk-UA" sz="2000" dirty="0"/>
              <a:t>Реформи та модернізація</a:t>
            </a:r>
            <a:br>
              <a:rPr lang="fr-FR" sz="2000" spc="-10" dirty="0"/>
            </a:br>
            <a:r>
              <a:rPr lang="uk-UA" sz="1600" b="0" spc="-10" dirty="0"/>
              <a:t>Оновлена декларація </a:t>
            </a:r>
            <a:r>
              <a:rPr lang="uk-UA" sz="1600" b="0" spc="-10" dirty="0" err="1"/>
              <a:t>Аруша</a:t>
            </a:r>
            <a:r>
              <a:rPr lang="uk-UA" sz="1600" b="0" spc="-10" dirty="0"/>
              <a:t> Ключовий фактор</a:t>
            </a:r>
            <a:endParaRPr lang="en-US" sz="1600" b="0" dirty="0"/>
          </a:p>
        </p:txBody>
      </p:sp>
      <p:pic>
        <p:nvPicPr>
          <p:cNvPr id="12" name="Picture 2" descr="1,000+ Page Flip Icon Stock Illustrations, Royalty-Free Vector Graphics &amp;  Clip Art - iStock">
            <a:extLst>
              <a:ext uri="{FF2B5EF4-FFF2-40B4-BE49-F238E27FC236}">
                <a16:creationId xmlns:a16="http://schemas.microsoft.com/office/drawing/2014/main" id="{1C97D22A-E651-65AE-0681-76D84E2279A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0283" t="4586" r="-130" b="50799"/>
          <a:stretch/>
        </p:blipFill>
        <p:spPr bwMode="auto">
          <a:xfrm>
            <a:off x="5444836" y="3536215"/>
            <a:ext cx="3713453" cy="33237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71BC73B-DCA8-9A1D-3600-4696E3BB80D7}"/>
              </a:ext>
            </a:extLst>
          </p:cNvPr>
          <p:cNvSpPr txBox="1"/>
          <p:nvPr/>
        </p:nvSpPr>
        <p:spPr>
          <a:xfrm>
            <a:off x="6685601" y="1554540"/>
            <a:ext cx="2327589" cy="1780342"/>
          </a:xfrm>
          <a:prstGeom prst="cloudCallout">
            <a:avLst/>
          </a:prstGeom>
          <a:noFill/>
          <a:ln>
            <a:noFill/>
          </a:ln>
        </p:spPr>
        <p:txBody>
          <a:bodyPr wrap="square">
            <a:spAutoFit/>
          </a:bodyPr>
          <a:lstStyle/>
          <a:p>
            <a:pPr algn="ctr"/>
            <a:r>
              <a:rPr lang="ru-RU" sz="1400" dirty="0" err="1">
                <a:solidFill>
                  <a:schemeClr val="accent3"/>
                </a:solidFill>
                <a:latin typeface="Arial" panose="020B0604020202020204" pitchFamily="34" charset="0"/>
                <a:cs typeface="Arial" panose="020B0604020202020204" pitchFamily="34" charset="0"/>
              </a:rPr>
              <a:t>Зміни</a:t>
            </a:r>
            <a:r>
              <a:rPr lang="ru-RU" sz="1400" dirty="0">
                <a:solidFill>
                  <a:schemeClr val="accent3"/>
                </a:solidFill>
                <a:latin typeface="Arial" panose="020B0604020202020204" pitchFamily="34" charset="0"/>
                <a:cs typeface="Arial" panose="020B0604020202020204" pitchFamily="34" charset="0"/>
              </a:rPr>
              <a:t> до </a:t>
            </a:r>
            <a:r>
              <a:rPr lang="ru-RU" sz="1400" dirty="0" err="1">
                <a:solidFill>
                  <a:schemeClr val="accent3"/>
                </a:solidFill>
                <a:latin typeface="Arial" panose="020B0604020202020204" pitchFamily="34" charset="0"/>
                <a:cs typeface="Arial" panose="020B0604020202020204" pitchFamily="34" charset="0"/>
              </a:rPr>
              <a:t>Національної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антикорупційної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програми</a:t>
            </a:r>
            <a:r>
              <a:rPr lang="ru-RU" sz="1400" dirty="0">
                <a:solidFill>
                  <a:schemeClr val="accent3"/>
                </a:solidFill>
                <a:latin typeface="Arial" panose="020B0604020202020204" pitchFamily="34" charset="0"/>
                <a:cs typeface="Arial" panose="020B0604020202020204" pitchFamily="34" charset="0"/>
              </a:rPr>
              <a:t> на 2023–2025 роки</a:t>
            </a:r>
            <a:endParaRPr lang="en-US" sz="1400" dirty="0">
              <a:solidFill>
                <a:schemeClr val="accent3"/>
              </a:solidFill>
              <a:latin typeface="Arial" panose="020B0604020202020204" pitchFamily="34" charset="0"/>
              <a:cs typeface="Arial" panose="020B0604020202020204" pitchFamily="34" charset="0"/>
            </a:endParaRPr>
          </a:p>
        </p:txBody>
      </p:sp>
      <p:pic>
        <p:nvPicPr>
          <p:cNvPr id="21" name="Graphic 20" descr="Question mark with solid fill">
            <a:extLst>
              <a:ext uri="{FF2B5EF4-FFF2-40B4-BE49-F238E27FC236}">
                <a16:creationId xmlns:a16="http://schemas.microsoft.com/office/drawing/2014/main" id="{FDAB308F-8BE2-A57F-CF0E-97F4665F39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4521" y="1546274"/>
            <a:ext cx="914400" cy="914400"/>
          </a:xfrm>
          <a:prstGeom prst="rect">
            <a:avLst/>
          </a:prstGeom>
        </p:spPr>
      </p:pic>
      <p:pic>
        <p:nvPicPr>
          <p:cNvPr id="6" name="Graphic 5" descr="Bullseye with solid fill">
            <a:extLst>
              <a:ext uri="{FF2B5EF4-FFF2-40B4-BE49-F238E27FC236}">
                <a16:creationId xmlns:a16="http://schemas.microsoft.com/office/drawing/2014/main" id="{29183790-B77A-4E6E-9539-F783D3A208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027" y="2170501"/>
            <a:ext cx="914400" cy="914400"/>
          </a:xfrm>
          <a:prstGeom prst="rect">
            <a:avLst/>
          </a:prstGeom>
        </p:spPr>
      </p:pic>
      <p:sp>
        <p:nvSpPr>
          <p:cNvPr id="7" name="TextBox 6">
            <a:extLst>
              <a:ext uri="{FF2B5EF4-FFF2-40B4-BE49-F238E27FC236}">
                <a16:creationId xmlns:a16="http://schemas.microsoft.com/office/drawing/2014/main" id="{141C6F02-1C20-3305-A842-2E5B790FF2B6}"/>
              </a:ext>
            </a:extLst>
          </p:cNvPr>
          <p:cNvSpPr txBox="1"/>
          <p:nvPr/>
        </p:nvSpPr>
        <p:spPr>
          <a:xfrm>
            <a:off x="1340426" y="2165858"/>
            <a:ext cx="6057901" cy="4585871"/>
          </a:xfrm>
          <a:prstGeom prst="rect">
            <a:avLst/>
          </a:prstGeom>
          <a:noFill/>
        </p:spPr>
        <p:txBody>
          <a:bodyPr wrap="square" rtlCol="0">
            <a:spAutoFit/>
          </a:bodyPr>
          <a:lstStyle/>
          <a:p>
            <a:r>
              <a:rPr lang="uk-UA" sz="1600" dirty="0"/>
              <a:t>Ціль</a:t>
            </a:r>
            <a:endParaRPr lang="en-US" sz="1600" dirty="0"/>
          </a:p>
          <a:p>
            <a:r>
              <a:rPr lang="uk-UA" sz="1400" strike="sngStrike" dirty="0"/>
              <a:t>Ефективність заходів контролю за результатами надання, призупинення, скасування або відкликання авторизації АЕО</a:t>
            </a:r>
            <a:r>
              <a:rPr lang="en-US" sz="1400" dirty="0"/>
              <a:t>_</a:t>
            </a:r>
          </a:p>
          <a:p>
            <a:endParaRPr lang="en-US" sz="1400" dirty="0"/>
          </a:p>
          <a:p>
            <a:r>
              <a:rPr lang="en-US" sz="1400" b="1" dirty="0"/>
              <a:t>-&gt;</a:t>
            </a:r>
            <a:r>
              <a:rPr lang="ru-RU" sz="1400" b="1" dirty="0" err="1"/>
              <a:t>Ефективність</a:t>
            </a:r>
            <a:r>
              <a:rPr lang="ru-RU" sz="1400" b="1" dirty="0"/>
              <a:t> </a:t>
            </a:r>
            <a:r>
              <a:rPr lang="ru-RU" sz="1400" b="1" dirty="0" err="1"/>
              <a:t>превентивних</a:t>
            </a:r>
            <a:r>
              <a:rPr lang="ru-RU" sz="1400" b="1" dirty="0"/>
              <a:t> </a:t>
            </a:r>
            <a:r>
              <a:rPr lang="ru-RU" sz="1400" b="1" dirty="0" err="1"/>
              <a:t>заходів</a:t>
            </a:r>
            <a:r>
              <a:rPr lang="ru-RU" sz="1400" b="1" dirty="0"/>
              <a:t> </a:t>
            </a:r>
            <a:r>
              <a:rPr lang="ru-RU" sz="1400" b="1" dirty="0" err="1"/>
              <a:t>щодо</a:t>
            </a:r>
            <a:r>
              <a:rPr lang="ru-RU" sz="1400" b="1" dirty="0"/>
              <a:t> </a:t>
            </a:r>
            <a:r>
              <a:rPr lang="ru-RU" sz="1400" b="1" dirty="0" err="1"/>
              <a:t>усунення</a:t>
            </a:r>
            <a:r>
              <a:rPr lang="ru-RU" sz="1400" b="1" dirty="0"/>
              <a:t> </a:t>
            </a:r>
            <a:r>
              <a:rPr lang="ru-RU" sz="1400" b="1" dirty="0" err="1"/>
              <a:t>корупційних</a:t>
            </a:r>
            <a:r>
              <a:rPr lang="ru-RU" sz="1400" b="1" dirty="0"/>
              <a:t> </a:t>
            </a:r>
            <a:r>
              <a:rPr lang="ru-RU" sz="1400" b="1" dirty="0" err="1"/>
              <a:t>ризиків</a:t>
            </a:r>
            <a:r>
              <a:rPr lang="ru-RU" sz="1400" b="1" dirty="0"/>
              <a:t> </a:t>
            </a:r>
            <a:r>
              <a:rPr lang="ru-RU" sz="1400" b="1" dirty="0" err="1"/>
              <a:t>під</a:t>
            </a:r>
            <a:r>
              <a:rPr lang="ru-RU" sz="1400" b="1" dirty="0"/>
              <a:t> час </a:t>
            </a:r>
            <a:r>
              <a:rPr lang="ru-RU" sz="1400" b="1" dirty="0" err="1"/>
              <a:t>надання</a:t>
            </a:r>
            <a:r>
              <a:rPr lang="ru-RU" sz="1400" b="1" dirty="0"/>
              <a:t> статусу </a:t>
            </a:r>
            <a:r>
              <a:rPr lang="en-US" sz="1400" b="1" dirty="0"/>
              <a:t>AEO</a:t>
            </a:r>
          </a:p>
          <a:p>
            <a:endParaRPr lang="en-US" sz="1600" dirty="0"/>
          </a:p>
          <a:p>
            <a:r>
              <a:rPr lang="en-US" sz="1400" dirty="0"/>
              <a:t>KPI</a:t>
            </a:r>
          </a:p>
          <a:p>
            <a:r>
              <a:rPr lang="uk-UA" sz="1400" dirty="0"/>
              <a:t>Пропозиція</a:t>
            </a:r>
            <a:r>
              <a:rPr lang="en-US" sz="1400" dirty="0"/>
              <a:t> 1</a:t>
            </a:r>
          </a:p>
          <a:p>
            <a:r>
              <a:rPr lang="uk-UA" sz="1200" strike="sngStrike" dirty="0"/>
              <a:t>Позитивна динаміка у поданні та розгляді заяв на отримання статусу АЕО, що відображає сприйняття справедливості та відкритості процесу</a:t>
            </a:r>
            <a:r>
              <a:rPr lang="en-US" sz="1200" b="1" dirty="0">
                <a:sym typeface="Wingdings" panose="05000000000000000000" pitchFamily="2" charset="2"/>
              </a:rPr>
              <a:t></a:t>
            </a:r>
            <a:r>
              <a:rPr lang="ru-RU" sz="1200" b="1" dirty="0">
                <a:sym typeface="Wingdings" panose="05000000000000000000" pitchFamily="2" charset="2"/>
              </a:rPr>
              <a:t> </a:t>
            </a:r>
            <a:r>
              <a:rPr lang="ru-RU" sz="1200" b="1" dirty="0" err="1">
                <a:sym typeface="Wingdings" panose="05000000000000000000" pitchFamily="2" charset="2"/>
              </a:rPr>
              <a:t>Ефективність</a:t>
            </a:r>
            <a:r>
              <a:rPr lang="ru-RU" sz="1200" b="1" dirty="0">
                <a:sym typeface="Wingdings" panose="05000000000000000000" pitchFamily="2" charset="2"/>
              </a:rPr>
              <a:t> </a:t>
            </a:r>
            <a:r>
              <a:rPr lang="ru-RU" sz="1200" b="1" dirty="0" err="1">
                <a:sym typeface="Wingdings" panose="05000000000000000000" pitchFamily="2" charset="2"/>
              </a:rPr>
              <a:t>процедури</a:t>
            </a:r>
            <a:r>
              <a:rPr lang="ru-RU" sz="1200" b="1" dirty="0">
                <a:sym typeface="Wingdings" panose="05000000000000000000" pitchFamily="2" charset="2"/>
              </a:rPr>
              <a:t> </a:t>
            </a:r>
            <a:r>
              <a:rPr lang="ru-RU" sz="1200" b="1" dirty="0" err="1">
                <a:sym typeface="Wingdings" panose="05000000000000000000" pitchFamily="2" charset="2"/>
              </a:rPr>
              <a:t>оскарження</a:t>
            </a:r>
            <a:r>
              <a:rPr lang="en-US" sz="1200" b="1" dirty="0"/>
              <a:t>?</a:t>
            </a:r>
          </a:p>
          <a:p>
            <a:endParaRPr lang="en-US" sz="1600" dirty="0"/>
          </a:p>
          <a:p>
            <a:r>
              <a:rPr lang="uk-UA" sz="1400" dirty="0"/>
              <a:t>Пропозиція</a:t>
            </a:r>
            <a:r>
              <a:rPr lang="en-US" sz="1400" dirty="0"/>
              <a:t> 2</a:t>
            </a:r>
          </a:p>
          <a:p>
            <a:r>
              <a:rPr lang="ru-RU" sz="1200" dirty="0"/>
              <a:t>Заходи, </a:t>
            </a:r>
            <a:r>
              <a:rPr lang="ru-RU" sz="1200" dirty="0" err="1"/>
              <a:t>спрямовані</a:t>
            </a:r>
            <a:r>
              <a:rPr lang="ru-RU" sz="1200" dirty="0"/>
              <a:t> на </a:t>
            </a:r>
            <a:r>
              <a:rPr lang="ru-RU" sz="1200" dirty="0" err="1"/>
              <a:t>отримання</a:t>
            </a:r>
            <a:r>
              <a:rPr lang="ru-RU" sz="1200" dirty="0"/>
              <a:t> </a:t>
            </a:r>
            <a:r>
              <a:rPr lang="ru-RU" sz="1200" dirty="0" err="1"/>
              <a:t>зворотного</a:t>
            </a:r>
            <a:r>
              <a:rPr lang="ru-RU" sz="1200" dirty="0"/>
              <a:t> </a:t>
            </a:r>
            <a:r>
              <a:rPr lang="ru-RU" sz="1200" dirty="0" err="1"/>
              <a:t>зв’язку</a:t>
            </a:r>
            <a:r>
              <a:rPr lang="ru-RU" sz="1200" dirty="0"/>
              <a:t> </a:t>
            </a:r>
            <a:r>
              <a:rPr lang="ru-RU" sz="1200" dirty="0" err="1"/>
              <a:t>від</a:t>
            </a:r>
            <a:r>
              <a:rPr lang="ru-RU" sz="1200" dirty="0"/>
              <a:t> </a:t>
            </a:r>
            <a:r>
              <a:rPr lang="ru-RU" sz="1200" dirty="0" err="1"/>
              <a:t>суб’єктів</a:t>
            </a:r>
            <a:r>
              <a:rPr lang="ru-RU" sz="1200" dirty="0"/>
              <a:t> </a:t>
            </a:r>
            <a:r>
              <a:rPr lang="ru-RU" sz="1200" dirty="0" err="1"/>
              <a:t>зовнішньоекономічної</a:t>
            </a:r>
            <a:r>
              <a:rPr lang="ru-RU" sz="1200" dirty="0"/>
              <a:t> </a:t>
            </a:r>
            <a:r>
              <a:rPr lang="ru-RU" sz="1200" dirty="0" err="1"/>
              <a:t>діяльності</a:t>
            </a:r>
            <a:r>
              <a:rPr lang="ru-RU" sz="1200" dirty="0"/>
              <a:t>, </a:t>
            </a:r>
            <a:r>
              <a:rPr lang="ru-RU" sz="1200" dirty="0" err="1"/>
              <a:t>які</a:t>
            </a:r>
            <a:r>
              <a:rPr lang="ru-RU" sz="1200" dirty="0"/>
              <a:t> подали заявки на </a:t>
            </a:r>
            <a:r>
              <a:rPr lang="ru-RU" sz="1200" dirty="0" err="1"/>
              <a:t>отримання</a:t>
            </a:r>
            <a:r>
              <a:rPr lang="ru-RU" sz="1200" dirty="0"/>
              <a:t> статусу АЕО, </a:t>
            </a:r>
            <a:r>
              <a:rPr lang="ru-RU" sz="1200" dirty="0" err="1"/>
              <a:t>із</a:t>
            </a:r>
            <a:r>
              <a:rPr lang="ru-RU" sz="1200" dirty="0"/>
              <a:t> позитивною </a:t>
            </a:r>
            <a:r>
              <a:rPr lang="ru-RU" sz="1200" dirty="0" err="1"/>
              <a:t>оцінкою</a:t>
            </a:r>
            <a:r>
              <a:rPr lang="ru-RU" sz="1200" dirty="0"/>
              <a:t> </a:t>
            </a:r>
            <a:r>
              <a:rPr lang="ru-RU" sz="1200" dirty="0" err="1"/>
              <a:t>прозорості</a:t>
            </a:r>
            <a:r>
              <a:rPr lang="ru-RU" sz="1200" dirty="0"/>
              <a:t> та </a:t>
            </a:r>
            <a:r>
              <a:rPr lang="ru-RU" sz="1200" dirty="0" err="1"/>
              <a:t>об’єктивності</a:t>
            </a:r>
            <a:r>
              <a:rPr lang="ru-RU" sz="1200" dirty="0"/>
              <a:t> </a:t>
            </a:r>
            <a:r>
              <a:rPr lang="ru-RU" sz="1200" dirty="0" err="1"/>
              <a:t>процесу</a:t>
            </a:r>
            <a:r>
              <a:rPr lang="ru-RU" sz="1200" dirty="0"/>
              <a:t> </a:t>
            </a:r>
            <a:r>
              <a:rPr lang="ru-RU" sz="1200" dirty="0" err="1"/>
              <a:t>попередньої</a:t>
            </a:r>
            <a:r>
              <a:rPr lang="ru-RU" sz="1200" dirty="0"/>
              <a:t> </a:t>
            </a:r>
            <a:r>
              <a:rPr lang="ru-RU" sz="1200" dirty="0" err="1"/>
              <a:t>оцінки</a:t>
            </a:r>
            <a:r>
              <a:rPr lang="ru-RU" sz="1200" dirty="0"/>
              <a:t> й </a:t>
            </a:r>
            <a:r>
              <a:rPr lang="ru-RU" sz="1200" dirty="0" err="1"/>
              <a:t>моніторингу</a:t>
            </a:r>
            <a:r>
              <a:rPr lang="ru-RU" sz="1200" dirty="0"/>
              <a:t> таких </a:t>
            </a:r>
            <a:r>
              <a:rPr lang="ru-RU" sz="1200" dirty="0" err="1"/>
              <a:t>суб’єктів</a:t>
            </a:r>
            <a:r>
              <a:rPr lang="ru-RU" sz="1200" dirty="0"/>
              <a:t>, </a:t>
            </a:r>
            <a:r>
              <a:rPr lang="ru-RU" sz="1200" dirty="0" err="1"/>
              <a:t>що</a:t>
            </a:r>
            <a:r>
              <a:rPr lang="ru-RU" sz="1200" dirty="0"/>
              <a:t> </a:t>
            </a:r>
            <a:r>
              <a:rPr lang="ru-RU" sz="1200" dirty="0" err="1"/>
              <a:t>свідчить</a:t>
            </a:r>
            <a:r>
              <a:rPr lang="ru-RU" sz="1200" dirty="0"/>
              <a:t> про </a:t>
            </a:r>
            <a:r>
              <a:rPr lang="ru-RU" sz="1200" dirty="0" err="1"/>
              <a:t>зростання</a:t>
            </a:r>
            <a:r>
              <a:rPr lang="ru-RU" sz="1200" dirty="0"/>
              <a:t> </a:t>
            </a:r>
            <a:r>
              <a:rPr lang="ru-RU" sz="1200" dirty="0" err="1"/>
              <a:t>довіри</a:t>
            </a:r>
            <a:r>
              <a:rPr lang="ru-RU" sz="1200" dirty="0"/>
              <a:t> до </a:t>
            </a:r>
            <a:r>
              <a:rPr lang="ru-RU" sz="1200" dirty="0" err="1"/>
              <a:t>доброчесності</a:t>
            </a:r>
            <a:r>
              <a:rPr lang="ru-RU" sz="1200" dirty="0"/>
              <a:t> </a:t>
            </a:r>
            <a:r>
              <a:rPr lang="ru-RU" sz="1200" dirty="0" err="1"/>
              <a:t>посадових</a:t>
            </a:r>
            <a:r>
              <a:rPr lang="ru-RU" sz="1200" dirty="0"/>
              <a:t> </a:t>
            </a:r>
            <a:r>
              <a:rPr lang="ru-RU" sz="1200" dirty="0" err="1"/>
              <a:t>осіб</a:t>
            </a:r>
            <a:r>
              <a:rPr lang="ru-RU" sz="1200" dirty="0"/>
              <a:t> </a:t>
            </a:r>
            <a:r>
              <a:rPr lang="ru-RU" sz="1200" dirty="0" err="1"/>
              <a:t>миіних</a:t>
            </a:r>
            <a:r>
              <a:rPr lang="ru-RU" sz="1200" dirty="0"/>
              <a:t> </a:t>
            </a:r>
            <a:r>
              <a:rPr lang="ru-RU" sz="1200" dirty="0" err="1"/>
              <a:t>органів</a:t>
            </a:r>
            <a:r>
              <a:rPr lang="en-US" sz="1400" dirty="0"/>
              <a:t>.</a:t>
            </a:r>
          </a:p>
          <a:p>
            <a:endParaRPr lang="en-US" sz="1200" dirty="0"/>
          </a:p>
          <a:p>
            <a:endParaRPr lang="en-US" sz="1200" dirty="0"/>
          </a:p>
        </p:txBody>
      </p:sp>
      <p:pic>
        <p:nvPicPr>
          <p:cNvPr id="10" name="Graphic 9" descr="Key with solid fill">
            <a:extLst>
              <a:ext uri="{FF2B5EF4-FFF2-40B4-BE49-F238E27FC236}">
                <a16:creationId xmlns:a16="http://schemas.microsoft.com/office/drawing/2014/main" id="{5A9D5665-72A3-E1A9-A11E-C2FF7A0A4D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087935">
            <a:off x="426027" y="3366656"/>
            <a:ext cx="914400" cy="914400"/>
          </a:xfrm>
          <a:prstGeom prst="rect">
            <a:avLst/>
          </a:prstGeom>
        </p:spPr>
      </p:pic>
      <p:sp>
        <p:nvSpPr>
          <p:cNvPr id="20" name="TextBox 19">
            <a:extLst>
              <a:ext uri="{FF2B5EF4-FFF2-40B4-BE49-F238E27FC236}">
                <a16:creationId xmlns:a16="http://schemas.microsoft.com/office/drawing/2014/main" id="{631F2A4A-FF94-49F2-288F-4CABCEF1ECED}"/>
              </a:ext>
            </a:extLst>
          </p:cNvPr>
          <p:cNvSpPr txBox="1"/>
          <p:nvPr/>
        </p:nvSpPr>
        <p:spPr>
          <a:xfrm>
            <a:off x="7344448" y="5404944"/>
            <a:ext cx="1759962" cy="1446550"/>
          </a:xfrm>
          <a:prstGeom prst="rect">
            <a:avLst/>
          </a:prstGeom>
          <a:noFill/>
        </p:spPr>
        <p:txBody>
          <a:bodyPr wrap="square" rtlCol="0">
            <a:spAutoFit/>
          </a:bodyPr>
          <a:lstStyle/>
          <a:p>
            <a:pPr algn="r"/>
            <a:r>
              <a:rPr lang="uk-UA" sz="1100" dirty="0">
                <a:solidFill>
                  <a:schemeClr val="bg1"/>
                </a:solidFill>
              </a:rPr>
              <a:t>Інші міркування</a:t>
            </a:r>
            <a:r>
              <a:rPr lang="en-US" sz="1100" dirty="0">
                <a:solidFill>
                  <a:schemeClr val="bg1"/>
                </a:solidFill>
              </a:rPr>
              <a:t>:</a:t>
            </a:r>
          </a:p>
          <a:p>
            <a:pPr algn="r"/>
            <a:r>
              <a:rPr lang="en-US" sz="1100" dirty="0">
                <a:solidFill>
                  <a:schemeClr val="bg1"/>
                </a:solidFill>
              </a:rPr>
              <a:t>WCO PMM</a:t>
            </a:r>
          </a:p>
          <a:p>
            <a:pPr algn="r"/>
            <a:r>
              <a:rPr lang="en-US" sz="1100" dirty="0">
                <a:solidFill>
                  <a:schemeClr val="bg1"/>
                </a:solidFill>
              </a:rPr>
              <a:t>KPI 1: </a:t>
            </a:r>
            <a:r>
              <a:rPr lang="uk-UA" sz="1100" dirty="0">
                <a:solidFill>
                  <a:schemeClr val="bg1"/>
                </a:solidFill>
              </a:rPr>
              <a:t>річна динаміка кількості</a:t>
            </a:r>
            <a:r>
              <a:rPr lang="en-US" sz="1100" dirty="0">
                <a:solidFill>
                  <a:schemeClr val="bg1"/>
                </a:solidFill>
              </a:rPr>
              <a:t> AEO</a:t>
            </a:r>
          </a:p>
          <a:p>
            <a:pPr algn="r"/>
            <a:r>
              <a:rPr lang="en-US" sz="1100" dirty="0">
                <a:solidFill>
                  <a:schemeClr val="bg1"/>
                </a:solidFill>
              </a:rPr>
              <a:t>KPI 2: </a:t>
            </a:r>
            <a:r>
              <a:rPr lang="uk-UA" sz="1100" dirty="0">
                <a:solidFill>
                  <a:schemeClr val="bg1"/>
                </a:solidFill>
              </a:rPr>
              <a:t>рівень залученості </a:t>
            </a:r>
            <a:r>
              <a:rPr lang="en-US" sz="1100" dirty="0">
                <a:solidFill>
                  <a:schemeClr val="bg1"/>
                </a:solidFill>
              </a:rPr>
              <a:t>AEO</a:t>
            </a:r>
            <a:r>
              <a:rPr lang="uk-UA" sz="1100" dirty="0">
                <a:solidFill>
                  <a:schemeClr val="bg1"/>
                </a:solidFill>
              </a:rPr>
              <a:t> до здійснення зовнішньої торгівлі</a:t>
            </a:r>
            <a:endParaRPr lang="en-US" sz="1100" dirty="0">
              <a:solidFill>
                <a:schemeClr val="bg1"/>
              </a:solidFill>
            </a:endParaRPr>
          </a:p>
        </p:txBody>
      </p:sp>
      <p:graphicFrame>
        <p:nvGraphicFramePr>
          <p:cNvPr id="5" name="Diagram 41">
            <a:extLst>
              <a:ext uri="{FF2B5EF4-FFF2-40B4-BE49-F238E27FC236}">
                <a16:creationId xmlns:a16="http://schemas.microsoft.com/office/drawing/2014/main" id="{A2F1C20A-EA51-AEBA-2F0C-60A0660B487C}"/>
              </a:ext>
            </a:extLst>
          </p:cNvPr>
          <p:cNvGraphicFramePr/>
          <p:nvPr>
            <p:extLst>
              <p:ext uri="{D42A27DB-BD31-4B8C-83A1-F6EECF244321}">
                <p14:modId xmlns:p14="http://schemas.microsoft.com/office/powerpoint/2010/main" val="468635423"/>
              </p:ext>
            </p:extLst>
          </p:nvPr>
        </p:nvGraphicFramePr>
        <p:xfrm>
          <a:off x="0" y="-2250"/>
          <a:ext cx="8072284" cy="165525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234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9F799-35C7-AE23-FAE0-98FC69C0355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120BD1-2347-9FE2-6C7F-4281DD9081E8}"/>
              </a:ext>
            </a:extLst>
          </p:cNvPr>
          <p:cNvSpPr>
            <a:spLocks noGrp="1"/>
          </p:cNvSpPr>
          <p:nvPr>
            <p:ph type="sldNum" sz="quarter" idx="12"/>
          </p:nvPr>
        </p:nvSpPr>
        <p:spPr/>
        <p:txBody>
          <a:bodyPr/>
          <a:lstStyle/>
          <a:p>
            <a:fld id="{9F9C9D7E-A62C-AB4F-805D-1B13780151A0}" type="slidenum">
              <a:rPr lang="en-US" smtClean="0"/>
              <a:pPr/>
              <a:t>14</a:t>
            </a:fld>
            <a:endParaRPr lang="en-US"/>
          </a:p>
        </p:txBody>
      </p:sp>
      <p:sp>
        <p:nvSpPr>
          <p:cNvPr id="4" name="Text Placeholder 3">
            <a:extLst>
              <a:ext uri="{FF2B5EF4-FFF2-40B4-BE49-F238E27FC236}">
                <a16:creationId xmlns:a16="http://schemas.microsoft.com/office/drawing/2014/main" id="{5CBF5509-5556-DD79-D3C9-EF085CD3D403}"/>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DE28F5CD-E1A5-E94D-6CAF-123D993CA764}"/>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1A5F1985-FFB1-DEFD-BC6F-2F2C306F0D6B}"/>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9D256678-F389-CE1A-F5BB-65D1576628B7}"/>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B505927E-86B0-0B6A-B781-0497B8CC55C4}"/>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43782C4A-EF1B-D499-794A-49CEEEF13074}"/>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uk-UA" sz="2000" dirty="0"/>
              <a:t>Реформи та модернізація</a:t>
            </a:r>
            <a:br>
              <a:rPr lang="fr-FR" sz="2000" spc="-10" dirty="0"/>
            </a:br>
            <a:r>
              <a:rPr lang="uk-UA" sz="1600" b="0" spc="-10" dirty="0"/>
              <a:t>Оновлена декларація </a:t>
            </a:r>
            <a:r>
              <a:rPr lang="uk-UA" sz="1600" b="0" spc="-10" dirty="0" err="1"/>
              <a:t>Аруша</a:t>
            </a:r>
            <a:r>
              <a:rPr lang="uk-UA" sz="1600" b="0" spc="-10" dirty="0"/>
              <a:t> Ключовий фактор</a:t>
            </a:r>
            <a:endParaRPr lang="en-US" sz="1600" b="0" dirty="0"/>
          </a:p>
        </p:txBody>
      </p:sp>
      <p:pic>
        <p:nvPicPr>
          <p:cNvPr id="12" name="Picture 2" descr="1,000+ Page Flip Icon Stock Illustrations, Royalty-Free Vector Graphics &amp;  Clip Art - iStock">
            <a:extLst>
              <a:ext uri="{FF2B5EF4-FFF2-40B4-BE49-F238E27FC236}">
                <a16:creationId xmlns:a16="http://schemas.microsoft.com/office/drawing/2014/main" id="{1BD1E9DA-2AB6-FE0B-4EE9-4C3A0181B99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0283" t="4586" r="-130" b="50799"/>
          <a:stretch/>
        </p:blipFill>
        <p:spPr bwMode="auto">
          <a:xfrm>
            <a:off x="5444836" y="3536215"/>
            <a:ext cx="3713453" cy="33237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E1A57F1-7949-7FCE-4245-F74829FB4D0A}"/>
              </a:ext>
            </a:extLst>
          </p:cNvPr>
          <p:cNvSpPr txBox="1"/>
          <p:nvPr/>
        </p:nvSpPr>
        <p:spPr>
          <a:xfrm>
            <a:off x="6769714" y="1546274"/>
            <a:ext cx="2327589" cy="1780342"/>
          </a:xfrm>
          <a:prstGeom prst="cloudCallout">
            <a:avLst/>
          </a:prstGeom>
          <a:noFill/>
          <a:ln>
            <a:noFill/>
          </a:ln>
        </p:spPr>
        <p:txBody>
          <a:bodyPr wrap="square">
            <a:spAutoFit/>
          </a:bodyPr>
          <a:lstStyle/>
          <a:p>
            <a:pPr algn="ctr"/>
            <a:r>
              <a:rPr lang="ru-RU" sz="1400" dirty="0" err="1">
                <a:solidFill>
                  <a:schemeClr val="accent3"/>
                </a:solidFill>
                <a:latin typeface="Arial" panose="020B0604020202020204" pitchFamily="34" charset="0"/>
                <a:cs typeface="Arial" panose="020B0604020202020204" pitchFamily="34" charset="0"/>
              </a:rPr>
              <a:t>Зміни</a:t>
            </a:r>
            <a:r>
              <a:rPr lang="ru-RU" sz="1400" dirty="0">
                <a:solidFill>
                  <a:schemeClr val="accent3"/>
                </a:solidFill>
                <a:latin typeface="Arial" panose="020B0604020202020204" pitchFamily="34" charset="0"/>
                <a:cs typeface="Arial" panose="020B0604020202020204" pitchFamily="34" charset="0"/>
              </a:rPr>
              <a:t> до </a:t>
            </a:r>
            <a:r>
              <a:rPr lang="ru-RU" sz="1400" dirty="0" err="1">
                <a:solidFill>
                  <a:schemeClr val="accent3"/>
                </a:solidFill>
                <a:latin typeface="Arial" panose="020B0604020202020204" pitchFamily="34" charset="0"/>
                <a:cs typeface="Arial" panose="020B0604020202020204" pitchFamily="34" charset="0"/>
              </a:rPr>
              <a:t>Національної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антикорупційної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програми</a:t>
            </a:r>
            <a:r>
              <a:rPr lang="ru-RU" sz="1400" dirty="0">
                <a:solidFill>
                  <a:schemeClr val="accent3"/>
                </a:solidFill>
                <a:latin typeface="Arial" panose="020B0604020202020204" pitchFamily="34" charset="0"/>
                <a:cs typeface="Arial" panose="020B0604020202020204" pitchFamily="34" charset="0"/>
              </a:rPr>
              <a:t> на 2023–2025 роки</a:t>
            </a:r>
            <a:endParaRPr lang="en-US" sz="1400" dirty="0">
              <a:solidFill>
                <a:schemeClr val="accent3"/>
              </a:solidFill>
              <a:latin typeface="Arial" panose="020B0604020202020204" pitchFamily="34" charset="0"/>
              <a:cs typeface="Arial" panose="020B0604020202020204" pitchFamily="34" charset="0"/>
            </a:endParaRPr>
          </a:p>
        </p:txBody>
      </p:sp>
      <p:pic>
        <p:nvPicPr>
          <p:cNvPr id="21" name="Graphic 20" descr="Question mark with solid fill">
            <a:extLst>
              <a:ext uri="{FF2B5EF4-FFF2-40B4-BE49-F238E27FC236}">
                <a16:creationId xmlns:a16="http://schemas.microsoft.com/office/drawing/2014/main" id="{267B4D3C-0853-641A-EFA3-0E166FCA9F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4521" y="1546274"/>
            <a:ext cx="914400" cy="914400"/>
          </a:xfrm>
          <a:prstGeom prst="rect">
            <a:avLst/>
          </a:prstGeom>
        </p:spPr>
      </p:pic>
      <p:pic>
        <p:nvPicPr>
          <p:cNvPr id="6" name="Graphic 5" descr="Bullseye with solid fill">
            <a:extLst>
              <a:ext uri="{FF2B5EF4-FFF2-40B4-BE49-F238E27FC236}">
                <a16:creationId xmlns:a16="http://schemas.microsoft.com/office/drawing/2014/main" id="{FFBADDC9-0A05-FCC5-427F-17D2627B22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027" y="2170501"/>
            <a:ext cx="914400" cy="914400"/>
          </a:xfrm>
          <a:prstGeom prst="rect">
            <a:avLst/>
          </a:prstGeom>
        </p:spPr>
      </p:pic>
      <p:sp>
        <p:nvSpPr>
          <p:cNvPr id="7" name="TextBox 6">
            <a:extLst>
              <a:ext uri="{FF2B5EF4-FFF2-40B4-BE49-F238E27FC236}">
                <a16:creationId xmlns:a16="http://schemas.microsoft.com/office/drawing/2014/main" id="{242F0D10-098E-577A-8A43-8F23E9582B30}"/>
              </a:ext>
            </a:extLst>
          </p:cNvPr>
          <p:cNvSpPr txBox="1"/>
          <p:nvPr/>
        </p:nvSpPr>
        <p:spPr>
          <a:xfrm>
            <a:off x="1337463" y="2091431"/>
            <a:ext cx="6057901" cy="4085734"/>
          </a:xfrm>
          <a:prstGeom prst="rect">
            <a:avLst/>
          </a:prstGeom>
          <a:noFill/>
        </p:spPr>
        <p:txBody>
          <a:bodyPr wrap="square" rtlCol="0">
            <a:spAutoFit/>
          </a:bodyPr>
          <a:lstStyle/>
          <a:p>
            <a:r>
              <a:rPr lang="uk-UA" sz="1400" dirty="0"/>
              <a:t>Ціль</a:t>
            </a:r>
            <a:endParaRPr lang="en-US" sz="1400" dirty="0"/>
          </a:p>
          <a:p>
            <a:r>
              <a:rPr lang="ru-RU" sz="1200" strike="sngStrike" dirty="0" err="1"/>
              <a:t>Належна</a:t>
            </a:r>
            <a:r>
              <a:rPr lang="ru-RU" sz="1200" strike="sngStrike" dirty="0"/>
              <a:t> </a:t>
            </a:r>
            <a:r>
              <a:rPr lang="ru-RU" sz="1200" strike="sngStrike" dirty="0" err="1"/>
              <a:t>розробка</a:t>
            </a:r>
            <a:r>
              <a:rPr lang="ru-RU" sz="1200" strike="sngStrike" dirty="0"/>
              <a:t>, </a:t>
            </a:r>
            <a:r>
              <a:rPr lang="ru-RU" sz="1200" strike="sngStrike" dirty="0" err="1"/>
              <a:t>впровадження</a:t>
            </a:r>
            <a:r>
              <a:rPr lang="ru-RU" sz="1200" strike="sngStrike" dirty="0"/>
              <a:t> та </a:t>
            </a:r>
            <a:r>
              <a:rPr lang="ru-RU" sz="1200" strike="sngStrike" dirty="0" err="1"/>
              <a:t>технічна</a:t>
            </a:r>
            <a:r>
              <a:rPr lang="ru-RU" sz="1200" strike="sngStrike" dirty="0"/>
              <a:t> </a:t>
            </a:r>
            <a:r>
              <a:rPr lang="ru-RU" sz="1200" strike="sngStrike" dirty="0" err="1"/>
              <a:t>підтримка</a:t>
            </a:r>
            <a:r>
              <a:rPr lang="ru-RU" sz="1200" strike="sngStrike" dirty="0"/>
              <a:t> </a:t>
            </a:r>
            <a:r>
              <a:rPr lang="ru-RU" sz="1200" strike="sngStrike" dirty="0" err="1"/>
              <a:t>інформаційних</a:t>
            </a:r>
            <a:r>
              <a:rPr lang="ru-RU" sz="1200" strike="sngStrike" dirty="0"/>
              <a:t>, </a:t>
            </a:r>
            <a:r>
              <a:rPr lang="ru-RU" sz="1200" strike="sngStrike" dirty="0" err="1"/>
              <a:t>електронних</a:t>
            </a:r>
            <a:r>
              <a:rPr lang="ru-RU" sz="1200" strike="sngStrike" dirty="0"/>
              <a:t> </a:t>
            </a:r>
            <a:r>
              <a:rPr lang="ru-RU" sz="1200" strike="sngStrike" dirty="0" err="1"/>
              <a:t>комунікаційних</a:t>
            </a:r>
            <a:r>
              <a:rPr lang="ru-RU" sz="1200" strike="sngStrike" dirty="0"/>
              <a:t> і </a:t>
            </a:r>
            <a:r>
              <a:rPr lang="ru-RU" sz="1200" strike="sngStrike" dirty="0" err="1"/>
              <a:t>інформаційно-комунікаційних</a:t>
            </a:r>
            <a:r>
              <a:rPr lang="ru-RU" sz="1200" strike="sngStrike" dirty="0"/>
              <a:t> систем та </a:t>
            </a:r>
            <a:r>
              <a:rPr lang="ru-RU" sz="1200" strike="sngStrike" dirty="0" err="1"/>
              <a:t>технологій</a:t>
            </a:r>
            <a:r>
              <a:rPr lang="ru-RU" sz="1200" strike="sngStrike" dirty="0"/>
              <a:t>, а </a:t>
            </a:r>
            <a:r>
              <a:rPr lang="ru-RU" sz="1200" strike="sngStrike" dirty="0" err="1"/>
              <a:t>також</a:t>
            </a:r>
            <a:r>
              <a:rPr lang="ru-RU" sz="1200" strike="sngStrike" dirty="0"/>
              <a:t> </a:t>
            </a:r>
            <a:r>
              <a:rPr lang="ru-RU" sz="1200" strike="sngStrike" dirty="0" err="1"/>
              <a:t>автоматизація</a:t>
            </a:r>
            <a:r>
              <a:rPr lang="ru-RU" sz="1200" strike="sngStrike" dirty="0"/>
              <a:t> процедур контролю </a:t>
            </a:r>
            <a:r>
              <a:rPr lang="ru-RU" sz="1200" strike="sngStrike" dirty="0" err="1"/>
              <a:t>повноти</a:t>
            </a:r>
            <a:r>
              <a:rPr lang="ru-RU" sz="1200" strike="sngStrike" dirty="0"/>
              <a:t> й </a:t>
            </a:r>
            <a:r>
              <a:rPr lang="ru-RU" sz="1200" strike="sngStrike" dirty="0" err="1"/>
              <a:t>правильності</a:t>
            </a:r>
            <a:r>
              <a:rPr lang="ru-RU" sz="1200" strike="sngStrike" dirty="0"/>
              <a:t> </a:t>
            </a:r>
            <a:r>
              <a:rPr lang="ru-RU" sz="1200" strike="sngStrike" dirty="0" err="1"/>
              <a:t>здійснення</a:t>
            </a:r>
            <a:r>
              <a:rPr lang="ru-RU" sz="1200" strike="sngStrike" dirty="0"/>
              <a:t> </a:t>
            </a:r>
            <a:r>
              <a:rPr lang="ru-RU" sz="1200" strike="sngStrike" dirty="0" err="1"/>
              <a:t>митних</a:t>
            </a:r>
            <a:r>
              <a:rPr lang="ru-RU" sz="1200" strike="sngStrike" dirty="0"/>
              <a:t> формальностей, </a:t>
            </a:r>
            <a:r>
              <a:rPr lang="ru-RU" sz="1200" strike="sngStrike" dirty="0" err="1"/>
              <a:t>що</a:t>
            </a:r>
            <a:r>
              <a:rPr lang="ru-RU" sz="1200" strike="sngStrike" dirty="0"/>
              <a:t> </a:t>
            </a:r>
            <a:r>
              <a:rPr lang="ru-RU" sz="1200" strike="sngStrike" dirty="0" err="1"/>
              <a:t>запобігає</a:t>
            </a:r>
            <a:r>
              <a:rPr lang="ru-RU" sz="1200" strike="sngStrike" dirty="0"/>
              <a:t> </a:t>
            </a:r>
            <a:r>
              <a:rPr lang="ru-RU" sz="1200" strike="sngStrike" dirty="0" err="1"/>
              <a:t>корисливим</a:t>
            </a:r>
            <a:r>
              <a:rPr lang="ru-RU" sz="1200" strike="sngStrike" dirty="0"/>
              <a:t> </a:t>
            </a:r>
            <a:r>
              <a:rPr lang="ru-RU" sz="1200" strike="sngStrike" dirty="0" err="1"/>
              <a:t>зловживанням</a:t>
            </a:r>
            <a:r>
              <a:rPr lang="ru-RU" sz="1200" strike="sngStrike" dirty="0"/>
              <a:t> з боку </a:t>
            </a:r>
          </a:p>
          <a:p>
            <a:r>
              <a:rPr lang="ru-RU" sz="1200" strike="sngStrike" dirty="0" err="1"/>
              <a:t>посадових</a:t>
            </a:r>
            <a:r>
              <a:rPr lang="ru-RU" sz="1200" strike="sngStrike" dirty="0"/>
              <a:t> </a:t>
            </a:r>
            <a:r>
              <a:rPr lang="ru-RU" sz="1200" strike="sngStrike" dirty="0" err="1"/>
              <a:t>осіб</a:t>
            </a:r>
            <a:r>
              <a:rPr lang="ru-RU" sz="1200" strike="sngStrike" dirty="0"/>
              <a:t> </a:t>
            </a:r>
            <a:r>
              <a:rPr lang="ru-RU" sz="1200" strike="sngStrike" dirty="0" err="1"/>
              <a:t>митних</a:t>
            </a:r>
            <a:r>
              <a:rPr lang="ru-RU" sz="1200" strike="sngStrike" dirty="0"/>
              <a:t> </a:t>
            </a:r>
            <a:r>
              <a:rPr lang="ru-RU" sz="1200" strike="sngStrike" dirty="0" err="1"/>
              <a:t>органів</a:t>
            </a:r>
            <a:r>
              <a:rPr lang="ru-RU" sz="1200" strike="sngStrike" dirty="0"/>
              <a:t>.</a:t>
            </a:r>
            <a:endParaRPr lang="en-US" sz="1200" strike="sngStrike" dirty="0"/>
          </a:p>
          <a:p>
            <a:endParaRPr lang="en-US" sz="1200" dirty="0"/>
          </a:p>
          <a:p>
            <a:r>
              <a:rPr lang="en-US" sz="1200" dirty="0"/>
              <a:t>-&gt; </a:t>
            </a:r>
            <a:r>
              <a:rPr lang="ru-RU" sz="1200" dirty="0" err="1"/>
              <a:t>Якість</a:t>
            </a:r>
            <a:r>
              <a:rPr lang="ru-RU" sz="1200" dirty="0"/>
              <a:t> ІТ-</a:t>
            </a:r>
            <a:r>
              <a:rPr lang="ru-RU" sz="1200" dirty="0" err="1"/>
              <a:t>системи</a:t>
            </a:r>
            <a:r>
              <a:rPr lang="en-US" sz="1200" dirty="0"/>
              <a:t>?</a:t>
            </a:r>
          </a:p>
          <a:p>
            <a:r>
              <a:rPr lang="en-US" sz="1200" dirty="0"/>
              <a:t>-&gt; </a:t>
            </a:r>
            <a:r>
              <a:rPr lang="ru-RU" sz="1200" dirty="0" err="1"/>
              <a:t>Покращена</a:t>
            </a:r>
            <a:r>
              <a:rPr lang="ru-RU" sz="1200" dirty="0"/>
              <a:t> </a:t>
            </a:r>
            <a:r>
              <a:rPr lang="ru-RU" sz="1200" dirty="0" err="1"/>
              <a:t>цифровізована</a:t>
            </a:r>
            <a:r>
              <a:rPr lang="ru-RU" sz="1200" dirty="0"/>
              <a:t> </a:t>
            </a:r>
            <a:r>
              <a:rPr lang="ru-RU" sz="1200" dirty="0" err="1"/>
              <a:t>комунікація</a:t>
            </a:r>
            <a:r>
              <a:rPr lang="ru-RU" sz="1200" dirty="0"/>
              <a:t> </a:t>
            </a:r>
            <a:r>
              <a:rPr lang="ru-RU" sz="1200" dirty="0" err="1"/>
              <a:t>із</a:t>
            </a:r>
            <a:r>
              <a:rPr lang="ru-RU" sz="1200" dirty="0"/>
              <a:t> </a:t>
            </a:r>
            <a:r>
              <a:rPr lang="ru-RU" sz="1200" dirty="0" err="1"/>
              <a:t>представниками</a:t>
            </a:r>
            <a:r>
              <a:rPr lang="ru-RU" sz="1200" dirty="0"/>
              <a:t> приватного сектору з </a:t>
            </a:r>
            <a:r>
              <a:rPr lang="ru-RU" sz="1200" dirty="0" err="1"/>
              <a:t>питань</a:t>
            </a:r>
            <a:r>
              <a:rPr lang="ru-RU" sz="1200" dirty="0"/>
              <a:t> </a:t>
            </a:r>
            <a:r>
              <a:rPr lang="ru-RU" sz="1200" dirty="0" err="1"/>
              <a:t>запобігання</a:t>
            </a:r>
            <a:r>
              <a:rPr lang="ru-RU" sz="1200" dirty="0"/>
              <a:t> </a:t>
            </a:r>
            <a:r>
              <a:rPr lang="ru-RU" sz="1200" dirty="0" err="1"/>
              <a:t>корупції</a:t>
            </a:r>
            <a:br>
              <a:rPr lang="ru-RU" sz="1200" dirty="0"/>
            </a:br>
            <a:r>
              <a:rPr lang="ru-RU" sz="1200" dirty="0"/>
              <a:t>100% </a:t>
            </a:r>
            <a:r>
              <a:rPr lang="ru-RU" sz="1200" dirty="0" err="1"/>
              <a:t>рівень</a:t>
            </a:r>
            <a:r>
              <a:rPr lang="ru-RU" sz="1200" dirty="0"/>
              <a:t> </a:t>
            </a:r>
            <a:r>
              <a:rPr lang="ru-RU" sz="1200" dirty="0" err="1"/>
              <a:t>надання</a:t>
            </a:r>
            <a:r>
              <a:rPr lang="ru-RU" sz="1200" dirty="0"/>
              <a:t> </a:t>
            </a:r>
            <a:r>
              <a:rPr lang="ru-RU" sz="1200" dirty="0" err="1"/>
              <a:t>відповідей</a:t>
            </a:r>
            <a:r>
              <a:rPr lang="ru-RU" sz="1200" dirty="0"/>
              <a:t>. Закон про </a:t>
            </a:r>
            <a:r>
              <a:rPr lang="ru-RU" sz="1200" dirty="0" err="1"/>
              <a:t>запобігання</a:t>
            </a:r>
            <a:r>
              <a:rPr lang="ru-RU" sz="1200" dirty="0"/>
              <a:t> </a:t>
            </a:r>
            <a:r>
              <a:rPr lang="ru-RU" sz="1200" dirty="0" err="1"/>
              <a:t>корупції</a:t>
            </a:r>
            <a:r>
              <a:rPr lang="ru-RU" sz="1200" dirty="0"/>
              <a:t> </a:t>
            </a:r>
            <a:r>
              <a:rPr lang="ru-RU" sz="1200" dirty="0" err="1"/>
              <a:t>вимагає</a:t>
            </a:r>
            <a:r>
              <a:rPr lang="ru-RU" sz="1200" dirty="0"/>
              <a:t> </a:t>
            </a:r>
            <a:r>
              <a:rPr lang="ru-RU" sz="1200" dirty="0" err="1"/>
              <a:t>обов’язкової</a:t>
            </a:r>
            <a:r>
              <a:rPr lang="ru-RU" sz="1200" dirty="0"/>
              <a:t> </a:t>
            </a:r>
            <a:r>
              <a:rPr lang="ru-RU" sz="1200" dirty="0" err="1"/>
              <a:t>відповіді</a:t>
            </a:r>
            <a:r>
              <a:rPr lang="ru-RU" sz="1200" dirty="0"/>
              <a:t>.</a:t>
            </a:r>
            <a:r>
              <a:rPr lang="en-US" sz="1200" dirty="0"/>
              <a:t>-&gt; </a:t>
            </a:r>
            <a:r>
              <a:rPr lang="ru-RU" sz="1200" dirty="0"/>
              <a:t>У </a:t>
            </a:r>
            <a:r>
              <a:rPr lang="ru-RU" sz="1200" dirty="0" err="1"/>
              <a:t>чому</a:t>
            </a:r>
            <a:r>
              <a:rPr lang="ru-RU" sz="1200" dirty="0"/>
              <a:t> </a:t>
            </a:r>
            <a:r>
              <a:rPr lang="ru-RU" sz="1200" dirty="0" err="1"/>
              <a:t>тоді</a:t>
            </a:r>
            <a:r>
              <a:rPr lang="ru-RU" sz="1200" dirty="0"/>
              <a:t> проблема</a:t>
            </a:r>
            <a:r>
              <a:rPr lang="en-US" sz="1200" dirty="0"/>
              <a:t>? -&gt; </a:t>
            </a:r>
            <a:r>
              <a:rPr lang="ru-RU" sz="1200" dirty="0" err="1"/>
              <a:t>Ефективність</a:t>
            </a:r>
            <a:r>
              <a:rPr lang="ru-RU" sz="1200" dirty="0"/>
              <a:t> </a:t>
            </a:r>
            <a:r>
              <a:rPr lang="ru-RU" sz="1200" dirty="0" err="1"/>
              <a:t>розгляду</a:t>
            </a:r>
            <a:r>
              <a:rPr lang="ru-RU" sz="1200" dirty="0"/>
              <a:t> </a:t>
            </a:r>
            <a:r>
              <a:rPr lang="ru-RU" sz="1200" dirty="0" err="1"/>
              <a:t>повідомлень</a:t>
            </a:r>
            <a:r>
              <a:rPr lang="ru-RU" sz="1200" dirty="0"/>
              <a:t> </a:t>
            </a:r>
            <a:r>
              <a:rPr lang="ru-RU" sz="1200" dirty="0" err="1"/>
              <a:t>викривачів</a:t>
            </a:r>
            <a:endParaRPr lang="en-US" sz="1200" dirty="0"/>
          </a:p>
          <a:p>
            <a:endParaRPr lang="en-US" sz="1400" dirty="0"/>
          </a:p>
          <a:p>
            <a:r>
              <a:rPr lang="en-US" sz="1200" dirty="0"/>
              <a:t>KPI</a:t>
            </a:r>
          </a:p>
          <a:p>
            <a:r>
              <a:rPr lang="uk-UA" sz="1200" dirty="0"/>
              <a:t>Пропозиція</a:t>
            </a:r>
            <a:endParaRPr lang="en-US" sz="1200" dirty="0"/>
          </a:p>
          <a:p>
            <a:r>
              <a:rPr lang="ru-RU" sz="1050" b="1" strike="sngStrike" dirty="0" err="1"/>
              <a:t>Збільшення</a:t>
            </a:r>
            <a:r>
              <a:rPr lang="ru-RU" sz="1050" b="1" strike="sngStrike" dirty="0"/>
              <a:t> </a:t>
            </a:r>
            <a:r>
              <a:rPr lang="ru-RU" sz="1050" b="1" strike="sngStrike" dirty="0" err="1"/>
              <a:t>кількості</a:t>
            </a:r>
            <a:r>
              <a:rPr lang="ru-RU" sz="1050" b="1" strike="sngStrike" dirty="0"/>
              <a:t> ІТ-</a:t>
            </a:r>
            <a:r>
              <a:rPr lang="ru-RU" sz="1050" b="1" strike="sngStrike" dirty="0" err="1"/>
              <a:t>інструментів</a:t>
            </a:r>
            <a:r>
              <a:rPr lang="ru-RU" sz="1050" b="1" strike="sngStrike" dirty="0"/>
              <a:t>, </a:t>
            </a:r>
            <a:r>
              <a:rPr lang="ru-RU" sz="1050" b="1" strike="sngStrike" dirty="0" err="1"/>
              <a:t>упроваджених</a:t>
            </a:r>
            <a:r>
              <a:rPr lang="ru-RU" sz="1050" b="1" strike="sngStrike" dirty="0"/>
              <a:t> </a:t>
            </a:r>
            <a:r>
              <a:rPr lang="ru-RU" sz="1050" b="1" strike="sngStrike" dirty="0" err="1"/>
              <a:t>відповідно</a:t>
            </a:r>
            <a:r>
              <a:rPr lang="ru-RU" sz="1050" b="1" strike="sngStrike" dirty="0"/>
              <a:t> до </a:t>
            </a:r>
            <a:r>
              <a:rPr lang="ru-RU" sz="1050" b="1" strike="sngStrike" dirty="0" err="1"/>
              <a:t>визначених</a:t>
            </a:r>
            <a:r>
              <a:rPr lang="ru-RU" sz="1050" b="1" strike="sngStrike" dirty="0"/>
              <a:t> </a:t>
            </a:r>
            <a:r>
              <a:rPr lang="ru-RU" sz="1050" b="1" strike="sngStrike" dirty="0" err="1"/>
              <a:t>стратегічних</a:t>
            </a:r>
            <a:r>
              <a:rPr lang="ru-RU" sz="1050" b="1" strike="sngStrike" dirty="0"/>
              <a:t> </a:t>
            </a:r>
            <a:r>
              <a:rPr lang="ru-RU" sz="1050" b="1" strike="sngStrike" dirty="0" err="1"/>
              <a:t>напрямів</a:t>
            </a:r>
            <a:r>
              <a:rPr lang="ru-RU" sz="1050" b="1" strike="sngStrike" dirty="0"/>
              <a:t> цифрового </a:t>
            </a:r>
            <a:r>
              <a:rPr lang="ru-RU" sz="1050" b="1" strike="sngStrike" dirty="0" err="1"/>
              <a:t>розвитку</a:t>
            </a:r>
            <a:r>
              <a:rPr lang="ru-RU" sz="1050" b="1" strike="sngStrike" dirty="0"/>
              <a:t>, </a:t>
            </a:r>
            <a:r>
              <a:rPr lang="ru-RU" sz="1050" b="1" strike="sngStrike" dirty="0" err="1"/>
              <a:t>цифрової</a:t>
            </a:r>
            <a:r>
              <a:rPr lang="ru-RU" sz="1050" b="1" strike="sngStrike" dirty="0"/>
              <a:t> </a:t>
            </a:r>
            <a:r>
              <a:rPr lang="ru-RU" sz="1050" b="1" strike="sngStrike" dirty="0" err="1"/>
              <a:t>трансформації</a:t>
            </a:r>
            <a:r>
              <a:rPr lang="ru-RU" sz="1050" b="1" strike="sngStrike" dirty="0"/>
              <a:t> та </a:t>
            </a:r>
            <a:r>
              <a:rPr lang="ru-RU" sz="1050" b="1" strike="sngStrike" dirty="0" err="1"/>
              <a:t>цифровізації</a:t>
            </a:r>
            <a:r>
              <a:rPr lang="ru-RU" sz="1050" b="1" strike="sngStrike" dirty="0"/>
              <a:t> </a:t>
            </a:r>
            <a:r>
              <a:rPr lang="ru-RU" sz="1050" b="1" strike="sngStrike" dirty="0" err="1"/>
              <a:t>органів</a:t>
            </a:r>
            <a:r>
              <a:rPr lang="ru-RU" sz="1050" b="1" strike="sngStrike" dirty="0"/>
              <a:t> </a:t>
            </a:r>
            <a:r>
              <a:rPr lang="ru-RU" sz="1050" b="1" strike="sngStrike" dirty="0" err="1"/>
              <a:t>митниці</a:t>
            </a:r>
            <a:r>
              <a:rPr lang="ru-RU" sz="1050" b="1" strike="sngStrike" dirty="0"/>
              <a:t>.</a:t>
            </a:r>
            <a:r>
              <a:rPr lang="en-US" sz="1050" b="1" strike="sngStrike" dirty="0"/>
              <a:t> </a:t>
            </a:r>
            <a:endParaRPr lang="uk-UA" sz="1050" b="1" strike="sngStrike" dirty="0"/>
          </a:p>
          <a:p>
            <a:r>
              <a:rPr lang="en-US" sz="1600" dirty="0"/>
              <a:t>-&gt; </a:t>
            </a:r>
            <a:r>
              <a:rPr lang="ru-RU" sz="1600" dirty="0" err="1"/>
              <a:t>Покращення</a:t>
            </a:r>
            <a:r>
              <a:rPr lang="ru-RU" sz="1600" dirty="0"/>
              <a:t> </a:t>
            </a:r>
            <a:r>
              <a:rPr lang="ru-RU" sz="1600" dirty="0" err="1"/>
              <a:t>прогнозування</a:t>
            </a:r>
            <a:r>
              <a:rPr lang="ru-RU" sz="1600" dirty="0"/>
              <a:t> </a:t>
            </a:r>
            <a:r>
              <a:rPr lang="ru-RU" sz="1600" dirty="0" err="1"/>
              <a:t>митної</a:t>
            </a:r>
            <a:r>
              <a:rPr lang="ru-RU" sz="1600" dirty="0"/>
              <a:t> </a:t>
            </a:r>
            <a:r>
              <a:rPr lang="ru-RU" sz="1600" dirty="0" err="1"/>
              <a:t>вартості</a:t>
            </a:r>
            <a:r>
              <a:rPr lang="ru-RU" sz="1600" dirty="0"/>
              <a:t> у </a:t>
            </a:r>
            <a:r>
              <a:rPr lang="ru-RU" sz="1600" dirty="0" err="1"/>
              <a:t>митній</a:t>
            </a:r>
            <a:r>
              <a:rPr lang="ru-RU" sz="1600" dirty="0"/>
              <a:t> </a:t>
            </a:r>
            <a:r>
              <a:rPr lang="ru-RU" sz="1600" dirty="0" err="1"/>
              <a:t>декларації</a:t>
            </a:r>
            <a:r>
              <a:rPr lang="ru-RU" sz="1600" dirty="0"/>
              <a:t>.</a:t>
            </a:r>
            <a:endParaRPr lang="en-US" sz="1100" dirty="0"/>
          </a:p>
        </p:txBody>
      </p:sp>
      <p:pic>
        <p:nvPicPr>
          <p:cNvPr id="10" name="Graphic 9" descr="Key with solid fill">
            <a:extLst>
              <a:ext uri="{FF2B5EF4-FFF2-40B4-BE49-F238E27FC236}">
                <a16:creationId xmlns:a16="http://schemas.microsoft.com/office/drawing/2014/main" id="{F3EE793D-B5F1-46E9-EA92-A445CB2214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087935">
            <a:off x="426026" y="4179063"/>
            <a:ext cx="914400" cy="914400"/>
          </a:xfrm>
          <a:prstGeom prst="rect">
            <a:avLst/>
          </a:prstGeom>
        </p:spPr>
      </p:pic>
      <p:sp>
        <p:nvSpPr>
          <p:cNvPr id="20" name="TextBox 19">
            <a:extLst>
              <a:ext uri="{FF2B5EF4-FFF2-40B4-BE49-F238E27FC236}">
                <a16:creationId xmlns:a16="http://schemas.microsoft.com/office/drawing/2014/main" id="{A67CB3CA-CCB6-1EF9-761A-328A4FA8A83A}"/>
              </a:ext>
            </a:extLst>
          </p:cNvPr>
          <p:cNvSpPr txBox="1"/>
          <p:nvPr/>
        </p:nvSpPr>
        <p:spPr>
          <a:xfrm>
            <a:off x="7398327" y="5734354"/>
            <a:ext cx="1759962" cy="1015663"/>
          </a:xfrm>
          <a:prstGeom prst="rect">
            <a:avLst/>
          </a:prstGeom>
          <a:noFill/>
        </p:spPr>
        <p:txBody>
          <a:bodyPr wrap="square" rtlCol="0">
            <a:spAutoFit/>
          </a:bodyPr>
          <a:lstStyle/>
          <a:p>
            <a:pPr algn="r"/>
            <a:r>
              <a:rPr lang="uk-UA" sz="1200" dirty="0">
                <a:solidFill>
                  <a:schemeClr val="bg1"/>
                </a:solidFill>
              </a:rPr>
              <a:t>Інші міркування</a:t>
            </a:r>
            <a:r>
              <a:rPr lang="en-US" sz="1200" dirty="0">
                <a:solidFill>
                  <a:schemeClr val="bg1"/>
                </a:solidFill>
              </a:rPr>
              <a:t>:</a:t>
            </a:r>
          </a:p>
          <a:p>
            <a:pPr algn="r"/>
            <a:r>
              <a:rPr lang="en-US" sz="1200" dirty="0">
                <a:solidFill>
                  <a:schemeClr val="bg1"/>
                </a:solidFill>
              </a:rPr>
              <a:t>WCO PMM</a:t>
            </a:r>
          </a:p>
          <a:p>
            <a:pPr algn="r"/>
            <a:r>
              <a:rPr lang="en-US" sz="1200" dirty="0">
                <a:solidFill>
                  <a:schemeClr val="bg1"/>
                </a:solidFill>
              </a:rPr>
              <a:t>KPI 1: </a:t>
            </a:r>
            <a:r>
              <a:rPr lang="ru-RU" sz="1200" dirty="0" err="1">
                <a:solidFill>
                  <a:schemeClr val="bg1"/>
                </a:solidFill>
              </a:rPr>
              <a:t>Рівень</a:t>
            </a:r>
            <a:r>
              <a:rPr lang="ru-RU" sz="1200" dirty="0">
                <a:solidFill>
                  <a:schemeClr val="bg1"/>
                </a:solidFill>
              </a:rPr>
              <a:t> </a:t>
            </a:r>
            <a:r>
              <a:rPr lang="ru-RU" sz="1200" dirty="0" err="1">
                <a:solidFill>
                  <a:schemeClr val="bg1"/>
                </a:solidFill>
              </a:rPr>
              <a:t>електронного</a:t>
            </a:r>
            <a:r>
              <a:rPr lang="ru-RU" sz="1200" dirty="0">
                <a:solidFill>
                  <a:schemeClr val="bg1"/>
                </a:solidFill>
              </a:rPr>
              <a:t> </a:t>
            </a:r>
            <a:r>
              <a:rPr lang="ru-RU" sz="1200" dirty="0" err="1">
                <a:solidFill>
                  <a:schemeClr val="bg1"/>
                </a:solidFill>
              </a:rPr>
              <a:t>декларування</a:t>
            </a:r>
            <a:endParaRPr lang="en-US" sz="1200" dirty="0">
              <a:solidFill>
                <a:schemeClr val="bg1"/>
              </a:solidFill>
            </a:endParaRPr>
          </a:p>
        </p:txBody>
      </p:sp>
      <p:graphicFrame>
        <p:nvGraphicFramePr>
          <p:cNvPr id="2" name="Diagram 41">
            <a:extLst>
              <a:ext uri="{FF2B5EF4-FFF2-40B4-BE49-F238E27FC236}">
                <a16:creationId xmlns:a16="http://schemas.microsoft.com/office/drawing/2014/main" id="{FA938904-7CE9-6E82-B591-6628A8EB63F8}"/>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8220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3D967-F402-C545-4E6E-4DC5FE6DBC8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741505-E1D6-906F-8560-BC8EF986E540}"/>
              </a:ext>
            </a:extLst>
          </p:cNvPr>
          <p:cNvSpPr>
            <a:spLocks noGrp="1"/>
          </p:cNvSpPr>
          <p:nvPr>
            <p:ph type="sldNum" sz="quarter" idx="12"/>
          </p:nvPr>
        </p:nvSpPr>
        <p:spPr/>
        <p:txBody>
          <a:bodyPr/>
          <a:lstStyle/>
          <a:p>
            <a:fld id="{9F9C9D7E-A62C-AB4F-805D-1B13780151A0}" type="slidenum">
              <a:rPr lang="en-US" smtClean="0"/>
              <a:pPr/>
              <a:t>15</a:t>
            </a:fld>
            <a:endParaRPr lang="en-US"/>
          </a:p>
        </p:txBody>
      </p:sp>
      <p:sp>
        <p:nvSpPr>
          <p:cNvPr id="4" name="Text Placeholder 3">
            <a:extLst>
              <a:ext uri="{FF2B5EF4-FFF2-40B4-BE49-F238E27FC236}">
                <a16:creationId xmlns:a16="http://schemas.microsoft.com/office/drawing/2014/main" id="{E846B103-93B7-164A-7A54-C2ADE4A862B8}"/>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F0B4AF16-7F37-879F-5D2E-2A2C9568276A}"/>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993093E2-1084-A65B-8BDB-0C2D9FBDB059}"/>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8C86B482-80C2-EDFE-EF0A-38B517313C5C}"/>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ED3A9ECF-B40C-81E9-CAA5-6D803EDD923E}"/>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9BD3D4EF-4EAD-CD2A-51AB-7D3D931FB9D4}"/>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uk-UA" sz="2000" spc="-10" dirty="0"/>
              <a:t>Реформи та модернізація</a:t>
            </a:r>
            <a:br>
              <a:rPr lang="fr-FR" sz="2000" spc="-10" dirty="0"/>
            </a:br>
            <a:r>
              <a:rPr lang="uk-UA" sz="1600" b="0" spc="-10" dirty="0"/>
              <a:t>Оновлена декларація </a:t>
            </a:r>
            <a:r>
              <a:rPr lang="uk-UA" sz="1600" b="0" spc="-10" dirty="0" err="1"/>
              <a:t>Аруша</a:t>
            </a:r>
            <a:r>
              <a:rPr lang="uk-UA" sz="1600" b="0" spc="-10" dirty="0"/>
              <a:t> Ключовий фактор</a:t>
            </a:r>
            <a:endParaRPr lang="en-US" sz="1600" b="0" dirty="0"/>
          </a:p>
        </p:txBody>
      </p:sp>
      <p:pic>
        <p:nvPicPr>
          <p:cNvPr id="12" name="Picture 2" descr="1,000+ Page Flip Icon Stock Illustrations, Royalty-Free Vector Graphics &amp;  Clip Art - iStock">
            <a:extLst>
              <a:ext uri="{FF2B5EF4-FFF2-40B4-BE49-F238E27FC236}">
                <a16:creationId xmlns:a16="http://schemas.microsoft.com/office/drawing/2014/main" id="{E17533C9-7FBE-0948-290A-B42B5250A31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0283" t="4586" r="-130" b="50799"/>
          <a:stretch/>
        </p:blipFill>
        <p:spPr bwMode="auto">
          <a:xfrm>
            <a:off x="5444836" y="3536215"/>
            <a:ext cx="3713453" cy="33237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3E44B96-D405-0A7F-2C4A-11C4BE374144}"/>
              </a:ext>
            </a:extLst>
          </p:cNvPr>
          <p:cNvSpPr txBox="1"/>
          <p:nvPr/>
        </p:nvSpPr>
        <p:spPr>
          <a:xfrm>
            <a:off x="6700600" y="1653002"/>
            <a:ext cx="2327589" cy="1780342"/>
          </a:xfrm>
          <a:prstGeom prst="cloudCallout">
            <a:avLst/>
          </a:prstGeom>
          <a:noFill/>
          <a:ln>
            <a:noFill/>
          </a:ln>
        </p:spPr>
        <p:txBody>
          <a:bodyPr wrap="square">
            <a:spAutoFit/>
          </a:bodyPr>
          <a:lstStyle/>
          <a:p>
            <a:pPr algn="ctr"/>
            <a:r>
              <a:rPr lang="ru-RU" sz="1400" dirty="0" err="1">
                <a:solidFill>
                  <a:schemeClr val="accent3"/>
                </a:solidFill>
                <a:latin typeface="Arial" panose="020B0604020202020204" pitchFamily="34" charset="0"/>
                <a:cs typeface="Arial" panose="020B0604020202020204" pitchFamily="34" charset="0"/>
              </a:rPr>
              <a:t>Зміни</a:t>
            </a:r>
            <a:r>
              <a:rPr lang="ru-RU" sz="1400" dirty="0">
                <a:solidFill>
                  <a:schemeClr val="accent3"/>
                </a:solidFill>
                <a:latin typeface="Arial" panose="020B0604020202020204" pitchFamily="34" charset="0"/>
                <a:cs typeface="Arial" panose="020B0604020202020204" pitchFamily="34" charset="0"/>
              </a:rPr>
              <a:t> до </a:t>
            </a:r>
            <a:r>
              <a:rPr lang="ru-RU" sz="1400" dirty="0" err="1">
                <a:solidFill>
                  <a:schemeClr val="accent3"/>
                </a:solidFill>
                <a:latin typeface="Arial" panose="020B0604020202020204" pitchFamily="34" charset="0"/>
                <a:cs typeface="Arial" panose="020B0604020202020204" pitchFamily="34" charset="0"/>
              </a:rPr>
              <a:t>Національної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антикорупційної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програми</a:t>
            </a:r>
            <a:r>
              <a:rPr lang="ru-RU" sz="1400" dirty="0">
                <a:solidFill>
                  <a:schemeClr val="accent3"/>
                </a:solidFill>
                <a:latin typeface="Arial" panose="020B0604020202020204" pitchFamily="34" charset="0"/>
                <a:cs typeface="Arial" panose="020B0604020202020204" pitchFamily="34" charset="0"/>
              </a:rPr>
              <a:t> на 2023–2025 роки</a:t>
            </a:r>
            <a:endParaRPr lang="en-US" sz="1400" dirty="0">
              <a:solidFill>
                <a:schemeClr val="accent3"/>
              </a:solidFill>
              <a:latin typeface="Arial" panose="020B0604020202020204" pitchFamily="34" charset="0"/>
              <a:cs typeface="Arial" panose="020B0604020202020204" pitchFamily="34" charset="0"/>
            </a:endParaRPr>
          </a:p>
        </p:txBody>
      </p:sp>
      <p:pic>
        <p:nvPicPr>
          <p:cNvPr id="21" name="Graphic 20" descr="Question mark with solid fill">
            <a:extLst>
              <a:ext uri="{FF2B5EF4-FFF2-40B4-BE49-F238E27FC236}">
                <a16:creationId xmlns:a16="http://schemas.microsoft.com/office/drawing/2014/main" id="{A23A2AB7-F6F1-8635-262F-A3FD5D69FF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4521" y="1546274"/>
            <a:ext cx="914400" cy="914400"/>
          </a:xfrm>
          <a:prstGeom prst="rect">
            <a:avLst/>
          </a:prstGeom>
        </p:spPr>
      </p:pic>
      <p:pic>
        <p:nvPicPr>
          <p:cNvPr id="6" name="Graphic 5" descr="Bullseye with solid fill">
            <a:extLst>
              <a:ext uri="{FF2B5EF4-FFF2-40B4-BE49-F238E27FC236}">
                <a16:creationId xmlns:a16="http://schemas.microsoft.com/office/drawing/2014/main" id="{90BC1004-CFBA-E050-BC59-640D397B40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6027" y="2170501"/>
            <a:ext cx="914400" cy="914400"/>
          </a:xfrm>
          <a:prstGeom prst="rect">
            <a:avLst/>
          </a:prstGeom>
        </p:spPr>
      </p:pic>
      <p:sp>
        <p:nvSpPr>
          <p:cNvPr id="7" name="TextBox 6">
            <a:extLst>
              <a:ext uri="{FF2B5EF4-FFF2-40B4-BE49-F238E27FC236}">
                <a16:creationId xmlns:a16="http://schemas.microsoft.com/office/drawing/2014/main" id="{83602115-7BC9-01E9-BEB3-3CFEC479A1CE}"/>
              </a:ext>
            </a:extLst>
          </p:cNvPr>
          <p:cNvSpPr txBox="1"/>
          <p:nvPr/>
        </p:nvSpPr>
        <p:spPr>
          <a:xfrm>
            <a:off x="1340426" y="2076152"/>
            <a:ext cx="6057901" cy="4462760"/>
          </a:xfrm>
          <a:prstGeom prst="rect">
            <a:avLst/>
          </a:prstGeom>
          <a:noFill/>
        </p:spPr>
        <p:txBody>
          <a:bodyPr wrap="square" rtlCol="0">
            <a:spAutoFit/>
          </a:bodyPr>
          <a:lstStyle/>
          <a:p>
            <a:r>
              <a:rPr lang="uk-UA" sz="1600" dirty="0"/>
              <a:t>Ціль</a:t>
            </a:r>
            <a:endParaRPr lang="en-US" sz="1600" dirty="0"/>
          </a:p>
          <a:p>
            <a:r>
              <a:rPr lang="ru-RU" sz="1400" dirty="0" err="1"/>
              <a:t>Ефективність</a:t>
            </a:r>
            <a:r>
              <a:rPr lang="ru-RU" sz="1400" dirty="0"/>
              <a:t> </a:t>
            </a:r>
            <a:r>
              <a:rPr lang="ru-RU" sz="1400" dirty="0" err="1"/>
              <a:t>контрольних</a:t>
            </a:r>
            <a:r>
              <a:rPr lang="ru-RU" sz="1400" dirty="0"/>
              <a:t> </a:t>
            </a:r>
            <a:r>
              <a:rPr lang="ru-RU" sz="1400" dirty="0" err="1"/>
              <a:t>заходів</a:t>
            </a:r>
            <a:r>
              <a:rPr lang="ru-RU" sz="1400" dirty="0"/>
              <a:t> у </a:t>
            </a:r>
            <a:r>
              <a:rPr lang="ru-RU" sz="1400" dirty="0" err="1"/>
              <a:t>системі</a:t>
            </a:r>
            <a:r>
              <a:rPr lang="ru-RU" sz="1400" dirty="0"/>
              <a:t> </a:t>
            </a:r>
            <a:r>
              <a:rPr lang="ru-RU" sz="1400" dirty="0" err="1"/>
              <a:t>управління</a:t>
            </a:r>
            <a:r>
              <a:rPr lang="ru-RU" sz="1400" dirty="0"/>
              <a:t> </a:t>
            </a:r>
            <a:r>
              <a:rPr lang="ru-RU" sz="1400" dirty="0" err="1"/>
              <a:t>ризиками</a:t>
            </a:r>
            <a:r>
              <a:rPr lang="ru-RU" sz="1400" dirty="0"/>
              <a:t>, </a:t>
            </a:r>
            <a:r>
              <a:rPr lang="ru-RU" sz="1400" dirty="0" err="1"/>
              <a:t>моніторингу</a:t>
            </a:r>
            <a:r>
              <a:rPr lang="ru-RU" sz="1400" dirty="0"/>
              <a:t> </a:t>
            </a:r>
            <a:r>
              <a:rPr lang="ru-RU" sz="1400" dirty="0" err="1"/>
              <a:t>ризикових</a:t>
            </a:r>
            <a:r>
              <a:rPr lang="ru-RU" sz="1400" dirty="0"/>
              <a:t> </a:t>
            </a:r>
            <a:r>
              <a:rPr lang="ru-RU" sz="1400" dirty="0" err="1"/>
              <a:t>зовнішньоекономічних</a:t>
            </a:r>
            <a:r>
              <a:rPr lang="ru-RU" sz="1400" dirty="0"/>
              <a:t> </a:t>
            </a:r>
            <a:r>
              <a:rPr lang="ru-RU" sz="1400" dirty="0" err="1"/>
              <a:t>операцій</a:t>
            </a:r>
            <a:r>
              <a:rPr lang="ru-RU" sz="1400" dirty="0"/>
              <a:t>, а </a:t>
            </a:r>
            <a:r>
              <a:rPr lang="ru-RU" sz="1400" dirty="0" err="1"/>
              <a:t>також</a:t>
            </a:r>
            <a:r>
              <a:rPr lang="ru-RU" sz="1400" dirty="0"/>
              <a:t> </a:t>
            </a:r>
            <a:r>
              <a:rPr lang="ru-RU" sz="1400" dirty="0" err="1"/>
              <a:t>ініціювання</a:t>
            </a:r>
            <a:r>
              <a:rPr lang="ru-RU" sz="1400" dirty="0"/>
              <a:t> та </a:t>
            </a:r>
            <a:r>
              <a:rPr lang="ru-RU" sz="1400" dirty="0" err="1"/>
              <a:t>здійснення</a:t>
            </a:r>
            <a:r>
              <a:rPr lang="ru-RU" sz="1400" dirty="0"/>
              <a:t> </a:t>
            </a:r>
            <a:r>
              <a:rPr lang="ru-RU" sz="1400" dirty="0" err="1"/>
              <a:t>додаткових</a:t>
            </a:r>
            <a:r>
              <a:rPr lang="ru-RU" sz="1400" dirty="0"/>
              <a:t> </a:t>
            </a:r>
            <a:r>
              <a:rPr lang="ru-RU" sz="1400" dirty="0" err="1"/>
              <a:t>митних</a:t>
            </a:r>
            <a:r>
              <a:rPr lang="ru-RU" sz="1400" dirty="0"/>
              <a:t> </a:t>
            </a:r>
            <a:r>
              <a:rPr lang="ru-RU" sz="1400" dirty="0" err="1"/>
              <a:t>контрольних</a:t>
            </a:r>
            <a:r>
              <a:rPr lang="ru-RU" sz="1400" dirty="0"/>
              <a:t> </a:t>
            </a:r>
            <a:r>
              <a:rPr lang="ru-RU" sz="1400" dirty="0" err="1"/>
              <a:t>заходів</a:t>
            </a:r>
            <a:r>
              <a:rPr lang="ru-RU" sz="1400" dirty="0"/>
              <a:t>.</a:t>
            </a:r>
            <a:endParaRPr lang="en-US" sz="1600" dirty="0"/>
          </a:p>
          <a:p>
            <a:endParaRPr lang="uk-UA" sz="1400" dirty="0"/>
          </a:p>
          <a:p>
            <a:r>
              <a:rPr lang="en-US" sz="1400" dirty="0"/>
              <a:t>KPI</a:t>
            </a:r>
          </a:p>
          <a:p>
            <a:r>
              <a:rPr lang="uk-UA" sz="1400" dirty="0"/>
              <a:t>Пропозиція</a:t>
            </a:r>
            <a:r>
              <a:rPr lang="en-US" sz="1400" dirty="0"/>
              <a:t> 1</a:t>
            </a:r>
          </a:p>
          <a:p>
            <a:r>
              <a:rPr lang="ru-RU" sz="1200" dirty="0" err="1"/>
              <a:t>Показник</a:t>
            </a:r>
            <a:r>
              <a:rPr lang="ru-RU" sz="1200" dirty="0"/>
              <a:t> </a:t>
            </a:r>
            <a:r>
              <a:rPr lang="ru-RU" sz="1200" dirty="0" err="1"/>
              <a:t>кількості</a:t>
            </a:r>
            <a:r>
              <a:rPr lang="ru-RU" sz="1200" dirty="0"/>
              <a:t> </a:t>
            </a:r>
            <a:r>
              <a:rPr lang="ru-RU" sz="1200" dirty="0" err="1"/>
              <a:t>митних</a:t>
            </a:r>
            <a:r>
              <a:rPr lang="ru-RU" sz="1200" dirty="0"/>
              <a:t> </a:t>
            </a:r>
            <a:r>
              <a:rPr lang="ru-RU" sz="1200" dirty="0" err="1"/>
              <a:t>оглядів</a:t>
            </a:r>
            <a:r>
              <a:rPr lang="ru-RU" sz="1200" dirty="0"/>
              <a:t>, </a:t>
            </a:r>
            <a:r>
              <a:rPr lang="ru-RU" sz="1200" dirty="0" err="1"/>
              <a:t>ініційованих</a:t>
            </a:r>
            <a:r>
              <a:rPr lang="ru-RU" sz="1200" dirty="0"/>
              <a:t> </a:t>
            </a:r>
            <a:r>
              <a:rPr lang="ru-RU" sz="1200" dirty="0" err="1"/>
              <a:t>посадовими</a:t>
            </a:r>
            <a:r>
              <a:rPr lang="ru-RU" sz="1200" dirty="0"/>
              <a:t> особами </a:t>
            </a:r>
            <a:r>
              <a:rPr lang="ru-RU" sz="1200" dirty="0" err="1"/>
              <a:t>митниці</a:t>
            </a:r>
            <a:r>
              <a:rPr lang="ru-RU" sz="1200" dirty="0"/>
              <a:t> у </a:t>
            </a:r>
            <a:r>
              <a:rPr lang="ru-RU" sz="1200" dirty="0" err="1"/>
              <a:t>звітному</a:t>
            </a:r>
            <a:r>
              <a:rPr lang="ru-RU" sz="1200" dirty="0"/>
              <a:t> </a:t>
            </a:r>
            <a:r>
              <a:rPr lang="ru-RU" sz="1200" dirty="0" err="1"/>
              <a:t>періоді</a:t>
            </a:r>
            <a:r>
              <a:rPr lang="ru-RU" sz="1200" dirty="0"/>
              <a:t> (</a:t>
            </a:r>
            <a:r>
              <a:rPr lang="ru-RU" sz="1200" dirty="0" err="1"/>
              <a:t>співвідношення</a:t>
            </a:r>
            <a:r>
              <a:rPr lang="ru-RU" sz="1200" dirty="0"/>
              <a:t> </a:t>
            </a:r>
            <a:r>
              <a:rPr lang="ru-RU" sz="1200" dirty="0" err="1"/>
              <a:t>між</a:t>
            </a:r>
            <a:r>
              <a:rPr lang="ru-RU" sz="1200" dirty="0"/>
              <a:t> </a:t>
            </a:r>
            <a:r>
              <a:rPr lang="ru-RU" sz="1200" dirty="0" err="1"/>
              <a:t>загальною</a:t>
            </a:r>
            <a:r>
              <a:rPr lang="ru-RU" sz="1200" dirty="0"/>
              <a:t> </a:t>
            </a:r>
            <a:r>
              <a:rPr lang="ru-RU" sz="1200" dirty="0" err="1"/>
              <a:t>кількістю</a:t>
            </a:r>
            <a:r>
              <a:rPr lang="ru-RU" sz="1200" dirty="0"/>
              <a:t> </a:t>
            </a:r>
            <a:r>
              <a:rPr lang="ru-RU" sz="1200" dirty="0" err="1"/>
              <a:t>митних</a:t>
            </a:r>
            <a:r>
              <a:rPr lang="ru-RU" sz="1200" dirty="0"/>
              <a:t> </a:t>
            </a:r>
            <a:r>
              <a:rPr lang="ru-RU" sz="1200" dirty="0" err="1"/>
              <a:t>декларацій</a:t>
            </a:r>
            <a:r>
              <a:rPr lang="ru-RU" sz="1200" dirty="0"/>
              <a:t>, </a:t>
            </a:r>
            <a:r>
              <a:rPr lang="ru-RU" sz="1200" dirty="0" err="1"/>
              <a:t>поданих</a:t>
            </a:r>
            <a:r>
              <a:rPr lang="ru-RU" sz="1200" dirty="0"/>
              <a:t> для </a:t>
            </a:r>
            <a:r>
              <a:rPr lang="ru-RU" sz="1200" dirty="0" err="1"/>
              <a:t>митного</a:t>
            </a:r>
            <a:r>
              <a:rPr lang="ru-RU" sz="1200" dirty="0"/>
              <a:t> </a:t>
            </a:r>
            <a:r>
              <a:rPr lang="ru-RU" sz="1200" dirty="0" err="1"/>
              <a:t>оформлення</a:t>
            </a:r>
            <a:r>
              <a:rPr lang="ru-RU" sz="1200" dirty="0"/>
              <a:t> (у </a:t>
            </a:r>
            <a:r>
              <a:rPr lang="ru-RU" sz="1200" dirty="0" err="1"/>
              <a:t>митних</a:t>
            </a:r>
            <a:r>
              <a:rPr lang="ru-RU" sz="1200" dirty="0"/>
              <a:t> режимах </a:t>
            </a:r>
            <a:r>
              <a:rPr lang="ru-RU" sz="1200" dirty="0" err="1"/>
              <a:t>імпорту</a:t>
            </a:r>
            <a:r>
              <a:rPr lang="ru-RU" sz="1200" dirty="0"/>
              <a:t>, </a:t>
            </a:r>
            <a:r>
              <a:rPr lang="ru-RU" sz="1200" dirty="0" err="1"/>
              <a:t>експорту</a:t>
            </a:r>
            <a:r>
              <a:rPr lang="ru-RU" sz="1200" dirty="0"/>
              <a:t> та транзиту), та </a:t>
            </a:r>
            <a:r>
              <a:rPr lang="ru-RU" sz="1200" dirty="0" err="1"/>
              <a:t>кількістю</a:t>
            </a:r>
            <a:r>
              <a:rPr lang="ru-RU" sz="1200" dirty="0"/>
              <a:t> </a:t>
            </a:r>
            <a:r>
              <a:rPr lang="ru-RU" sz="1200" dirty="0" err="1"/>
              <a:t>митних</a:t>
            </a:r>
            <a:r>
              <a:rPr lang="ru-RU" sz="1200" dirty="0"/>
              <a:t> </a:t>
            </a:r>
            <a:r>
              <a:rPr lang="ru-RU" sz="1200" dirty="0" err="1"/>
              <a:t>декларацій</a:t>
            </a:r>
            <a:r>
              <a:rPr lang="ru-RU" sz="1200" dirty="0"/>
              <a:t>, за </a:t>
            </a:r>
            <a:r>
              <a:rPr lang="ru-RU" sz="1200" dirty="0" err="1"/>
              <a:t>якими</a:t>
            </a:r>
            <a:r>
              <a:rPr lang="ru-RU" sz="1200" dirty="0"/>
              <a:t> </a:t>
            </a:r>
            <a:r>
              <a:rPr lang="ru-RU" sz="1200" dirty="0" err="1"/>
              <a:t>митний</a:t>
            </a:r>
            <a:r>
              <a:rPr lang="ru-RU" sz="1200" dirty="0"/>
              <a:t> </a:t>
            </a:r>
            <a:r>
              <a:rPr lang="ru-RU" sz="1200" dirty="0" err="1"/>
              <a:t>огляд</a:t>
            </a:r>
            <a:r>
              <a:rPr lang="ru-RU" sz="1200" dirty="0"/>
              <a:t> </a:t>
            </a:r>
            <a:r>
              <a:rPr lang="ru-RU" sz="1200" dirty="0" err="1"/>
              <a:t>було</a:t>
            </a:r>
            <a:r>
              <a:rPr lang="ru-RU" sz="1200" dirty="0"/>
              <a:t> </a:t>
            </a:r>
            <a:r>
              <a:rPr lang="ru-RU" sz="1200" dirty="0" err="1"/>
              <a:t>ініційовано</a:t>
            </a:r>
            <a:r>
              <a:rPr lang="ru-RU" sz="1200" dirty="0"/>
              <a:t> </a:t>
            </a:r>
            <a:r>
              <a:rPr lang="ru-RU" sz="1200" dirty="0" err="1"/>
              <a:t>посадовою</a:t>
            </a:r>
            <a:r>
              <a:rPr lang="ru-RU" sz="1200" dirty="0"/>
              <a:t> особою </a:t>
            </a:r>
            <a:r>
              <a:rPr lang="ru-RU" sz="1200" dirty="0" err="1"/>
              <a:t>митниці</a:t>
            </a:r>
            <a:r>
              <a:rPr lang="ru-RU" sz="1200" dirty="0"/>
              <a:t> без </a:t>
            </a:r>
            <a:r>
              <a:rPr lang="ru-RU" sz="1200" dirty="0" err="1"/>
              <a:t>визначення</a:t>
            </a:r>
            <a:r>
              <a:rPr lang="ru-RU" sz="1200" dirty="0"/>
              <a:t> </a:t>
            </a:r>
            <a:r>
              <a:rPr lang="ru-RU" sz="1200" dirty="0" err="1"/>
              <a:t>митних</a:t>
            </a:r>
            <a:r>
              <a:rPr lang="ru-RU" sz="1200" dirty="0"/>
              <a:t> формальностей, </a:t>
            </a:r>
            <a:r>
              <a:rPr lang="ru-RU" sz="1200" dirty="0" err="1"/>
              <a:t>пов’язаних</a:t>
            </a:r>
            <a:r>
              <a:rPr lang="ru-RU" sz="1200" dirty="0"/>
              <a:t> </a:t>
            </a:r>
            <a:r>
              <a:rPr lang="ru-RU" sz="1200" dirty="0" err="1"/>
              <a:t>із</a:t>
            </a:r>
            <a:r>
              <a:rPr lang="ru-RU" sz="1200" dirty="0"/>
              <a:t> </a:t>
            </a:r>
            <a:r>
              <a:rPr lang="ru-RU" sz="1200" dirty="0" err="1"/>
              <a:t>митним</a:t>
            </a:r>
            <a:r>
              <a:rPr lang="ru-RU" sz="1200" dirty="0"/>
              <a:t> </a:t>
            </a:r>
            <a:r>
              <a:rPr lang="ru-RU" sz="1200" dirty="0" err="1"/>
              <a:t>оглядом</a:t>
            </a:r>
            <a:r>
              <a:rPr lang="ru-RU" sz="1200" dirty="0"/>
              <a:t>, </a:t>
            </a:r>
            <a:r>
              <a:rPr lang="ru-RU" sz="1200" dirty="0" err="1"/>
              <a:t>автоматизованою</a:t>
            </a:r>
            <a:r>
              <a:rPr lang="ru-RU" sz="1200" dirty="0"/>
              <a:t> системою </a:t>
            </a:r>
            <a:r>
              <a:rPr lang="ru-RU" sz="1200" dirty="0" err="1"/>
              <a:t>митного</a:t>
            </a:r>
            <a:r>
              <a:rPr lang="ru-RU" sz="1200" dirty="0"/>
              <a:t> </a:t>
            </a:r>
            <a:r>
              <a:rPr lang="ru-RU" sz="1200" dirty="0" err="1"/>
              <a:t>оформлення</a:t>
            </a:r>
            <a:r>
              <a:rPr lang="ru-RU" sz="1200" dirty="0"/>
              <a:t> (АСМО))</a:t>
            </a:r>
          </a:p>
          <a:p>
            <a:endParaRPr lang="en-US" sz="1400" dirty="0"/>
          </a:p>
          <a:p>
            <a:r>
              <a:rPr lang="uk-UA" sz="1400" dirty="0"/>
              <a:t>Пропозиція</a:t>
            </a:r>
            <a:r>
              <a:rPr lang="en-US" sz="1400" dirty="0"/>
              <a:t> 2</a:t>
            </a:r>
          </a:p>
          <a:p>
            <a:r>
              <a:rPr lang="ru-RU" sz="1200" dirty="0" err="1"/>
              <a:t>Показник</a:t>
            </a:r>
            <a:r>
              <a:rPr lang="ru-RU" sz="1200" dirty="0"/>
              <a:t> </a:t>
            </a:r>
            <a:r>
              <a:rPr lang="ru-RU" sz="1200" dirty="0" err="1"/>
              <a:t>кількості</a:t>
            </a:r>
            <a:r>
              <a:rPr lang="ru-RU" sz="1200" dirty="0"/>
              <a:t> </a:t>
            </a:r>
            <a:r>
              <a:rPr lang="ru-RU" sz="1200" dirty="0" err="1"/>
              <a:t>розбіжностей</a:t>
            </a:r>
            <a:r>
              <a:rPr lang="ru-RU" sz="1200" dirty="0"/>
              <a:t>/</a:t>
            </a:r>
            <a:r>
              <a:rPr lang="ru-RU" sz="1200" dirty="0" err="1"/>
              <a:t>порушень</a:t>
            </a:r>
            <a:r>
              <a:rPr lang="ru-RU" sz="1200" dirty="0"/>
              <a:t>, </a:t>
            </a:r>
            <a:r>
              <a:rPr lang="ru-RU" sz="1200" dirty="0" err="1"/>
              <a:t>виявлених</a:t>
            </a:r>
            <a:r>
              <a:rPr lang="ru-RU" sz="1200" dirty="0"/>
              <a:t> за результатами </a:t>
            </a:r>
            <a:r>
              <a:rPr lang="ru-RU" sz="1200" dirty="0" err="1"/>
              <a:t>митних</a:t>
            </a:r>
            <a:r>
              <a:rPr lang="ru-RU" sz="1200" dirty="0"/>
              <a:t> </a:t>
            </a:r>
            <a:r>
              <a:rPr lang="ru-RU" sz="1200" dirty="0" err="1"/>
              <a:t>оглядів</a:t>
            </a:r>
            <a:r>
              <a:rPr lang="ru-RU" sz="1200" dirty="0"/>
              <a:t>, </a:t>
            </a:r>
            <a:r>
              <a:rPr lang="ru-RU" sz="1200" dirty="0" err="1"/>
              <a:t>ініційованих</a:t>
            </a:r>
            <a:r>
              <a:rPr lang="ru-RU" sz="1200" dirty="0"/>
              <a:t> </a:t>
            </a:r>
            <a:r>
              <a:rPr lang="ru-RU" sz="1200" dirty="0" err="1"/>
              <a:t>посадовими</a:t>
            </a:r>
            <a:r>
              <a:rPr lang="ru-RU" sz="1200" dirty="0"/>
              <a:t> особами </a:t>
            </a:r>
            <a:r>
              <a:rPr lang="ru-RU" sz="1200" dirty="0" err="1"/>
              <a:t>митниці</a:t>
            </a:r>
            <a:r>
              <a:rPr lang="ru-RU" sz="1200" dirty="0"/>
              <a:t> (</a:t>
            </a:r>
            <a:r>
              <a:rPr lang="ru-RU" sz="1200" dirty="0" err="1"/>
              <a:t>співвідношення</a:t>
            </a:r>
            <a:r>
              <a:rPr lang="ru-RU" sz="1200" dirty="0"/>
              <a:t> </a:t>
            </a:r>
            <a:r>
              <a:rPr lang="ru-RU" sz="1200" dirty="0" err="1"/>
              <a:t>між</a:t>
            </a:r>
            <a:r>
              <a:rPr lang="ru-RU" sz="1200" dirty="0"/>
              <a:t> </a:t>
            </a:r>
            <a:r>
              <a:rPr lang="ru-RU" sz="1200" dirty="0" err="1"/>
              <a:t>загальною</a:t>
            </a:r>
            <a:r>
              <a:rPr lang="ru-RU" sz="1200" dirty="0"/>
              <a:t> </a:t>
            </a:r>
            <a:r>
              <a:rPr lang="ru-RU" sz="1200" dirty="0" err="1"/>
              <a:t>кількістю</a:t>
            </a:r>
            <a:r>
              <a:rPr lang="ru-RU" sz="1200" dirty="0"/>
              <a:t> </a:t>
            </a:r>
            <a:r>
              <a:rPr lang="ru-RU" sz="1200" dirty="0" err="1"/>
              <a:t>митних</a:t>
            </a:r>
            <a:r>
              <a:rPr lang="ru-RU" sz="1200" dirty="0"/>
              <a:t> </a:t>
            </a:r>
            <a:r>
              <a:rPr lang="ru-RU" sz="1200" dirty="0" err="1"/>
              <a:t>декларацій</a:t>
            </a:r>
            <a:r>
              <a:rPr lang="ru-RU" sz="1200" dirty="0"/>
              <a:t> у </a:t>
            </a:r>
            <a:r>
              <a:rPr lang="ru-RU" sz="1200" dirty="0" err="1"/>
              <a:t>митних</a:t>
            </a:r>
            <a:r>
              <a:rPr lang="ru-RU" sz="1200" dirty="0"/>
              <a:t> режимах </a:t>
            </a:r>
            <a:r>
              <a:rPr lang="ru-RU" sz="1200" dirty="0" err="1"/>
              <a:t>імпорту</a:t>
            </a:r>
            <a:r>
              <a:rPr lang="ru-RU" sz="1200" dirty="0"/>
              <a:t>, </a:t>
            </a:r>
            <a:r>
              <a:rPr lang="ru-RU" sz="1200" dirty="0" err="1"/>
              <a:t>експорту</a:t>
            </a:r>
            <a:r>
              <a:rPr lang="ru-RU" sz="1200" dirty="0"/>
              <a:t> та транзиту, </a:t>
            </a:r>
            <a:r>
              <a:rPr lang="ru-RU" sz="1200" dirty="0" err="1"/>
              <a:t>щодо</a:t>
            </a:r>
            <a:r>
              <a:rPr lang="ru-RU" sz="1200" dirty="0"/>
              <a:t> </a:t>
            </a:r>
            <a:r>
              <a:rPr lang="ru-RU" sz="1200" dirty="0" err="1"/>
              <a:t>яких</a:t>
            </a:r>
            <a:r>
              <a:rPr lang="ru-RU" sz="1200" dirty="0"/>
              <a:t> </a:t>
            </a:r>
            <a:r>
              <a:rPr lang="ru-RU" sz="1200" dirty="0" err="1"/>
              <a:t>митний</a:t>
            </a:r>
            <a:r>
              <a:rPr lang="ru-RU" sz="1200" dirty="0"/>
              <a:t> </a:t>
            </a:r>
            <a:r>
              <a:rPr lang="ru-RU" sz="1200" dirty="0" err="1"/>
              <a:t>огляд</a:t>
            </a:r>
            <a:r>
              <a:rPr lang="ru-RU" sz="1200" dirty="0"/>
              <a:t> </a:t>
            </a:r>
            <a:r>
              <a:rPr lang="ru-RU" sz="1200" dirty="0" err="1"/>
              <a:t>було</a:t>
            </a:r>
            <a:r>
              <a:rPr lang="ru-RU" sz="1200" dirty="0"/>
              <a:t> проведено за </a:t>
            </a:r>
            <a:r>
              <a:rPr lang="ru-RU" sz="1200" dirty="0" err="1"/>
              <a:t>ініціативою</a:t>
            </a:r>
            <a:r>
              <a:rPr lang="ru-RU" sz="1200" dirty="0"/>
              <a:t> </a:t>
            </a:r>
            <a:r>
              <a:rPr lang="ru-RU" sz="1200" dirty="0" err="1"/>
              <a:t>посадової</a:t>
            </a:r>
            <a:r>
              <a:rPr lang="ru-RU" sz="1200" dirty="0"/>
              <a:t> особи </a:t>
            </a:r>
            <a:r>
              <a:rPr lang="ru-RU" sz="1200" dirty="0" err="1"/>
              <a:t>митниці</a:t>
            </a:r>
            <a:r>
              <a:rPr lang="ru-RU" sz="1200" dirty="0"/>
              <a:t>, та </a:t>
            </a:r>
            <a:r>
              <a:rPr lang="ru-RU" sz="1200" dirty="0" err="1"/>
              <a:t>кількістю</a:t>
            </a:r>
            <a:r>
              <a:rPr lang="ru-RU" sz="1200" dirty="0"/>
              <a:t> </a:t>
            </a:r>
            <a:r>
              <a:rPr lang="ru-RU" sz="1200" dirty="0" err="1"/>
              <a:t>митних</a:t>
            </a:r>
            <a:r>
              <a:rPr lang="ru-RU" sz="1200" dirty="0"/>
              <a:t> </a:t>
            </a:r>
            <a:r>
              <a:rPr lang="ru-RU" sz="1200" dirty="0" err="1"/>
              <a:t>декларацій</a:t>
            </a:r>
            <a:r>
              <a:rPr lang="ru-RU" sz="1200" dirty="0"/>
              <a:t>, за </a:t>
            </a:r>
            <a:r>
              <a:rPr lang="ru-RU" sz="1200" dirty="0" err="1"/>
              <a:t>якими</a:t>
            </a:r>
            <a:r>
              <a:rPr lang="ru-RU" sz="1200" dirty="0"/>
              <a:t> </a:t>
            </a:r>
            <a:r>
              <a:rPr lang="ru-RU" sz="1200" dirty="0" err="1"/>
              <a:t>фактично</a:t>
            </a:r>
            <a:r>
              <a:rPr lang="ru-RU" sz="1200" dirty="0"/>
              <a:t> </a:t>
            </a:r>
            <a:r>
              <a:rPr lang="ru-RU" sz="1200" dirty="0" err="1"/>
              <a:t>виявлено</a:t>
            </a:r>
            <a:r>
              <a:rPr lang="ru-RU" sz="1200" dirty="0"/>
              <a:t> </a:t>
            </a:r>
            <a:r>
              <a:rPr lang="ru-RU" sz="1200" dirty="0" err="1"/>
              <a:t>розбіжності</a:t>
            </a:r>
            <a:r>
              <a:rPr lang="ru-RU" sz="1200" dirty="0"/>
              <a:t>/</a:t>
            </a:r>
            <a:r>
              <a:rPr lang="ru-RU" sz="1200" dirty="0" err="1"/>
              <a:t>порушення</a:t>
            </a:r>
            <a:r>
              <a:rPr lang="ru-RU" sz="1200" dirty="0"/>
              <a:t> за результатами такого </a:t>
            </a:r>
            <a:r>
              <a:rPr lang="ru-RU" sz="1200" dirty="0" err="1"/>
              <a:t>огляду</a:t>
            </a:r>
            <a:r>
              <a:rPr lang="ru-RU" sz="1200" dirty="0"/>
              <a:t>).</a:t>
            </a:r>
            <a:endParaRPr lang="en-US" sz="1200" dirty="0"/>
          </a:p>
          <a:p>
            <a:endParaRPr lang="en-US" sz="1200" dirty="0"/>
          </a:p>
        </p:txBody>
      </p:sp>
      <p:pic>
        <p:nvPicPr>
          <p:cNvPr id="10" name="Graphic 9" descr="Key with solid fill">
            <a:extLst>
              <a:ext uri="{FF2B5EF4-FFF2-40B4-BE49-F238E27FC236}">
                <a16:creationId xmlns:a16="http://schemas.microsoft.com/office/drawing/2014/main" id="{EDE5E954-25FF-0A4B-75AB-65E71223E4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087935">
            <a:off x="426027" y="3366656"/>
            <a:ext cx="914400" cy="914400"/>
          </a:xfrm>
          <a:prstGeom prst="rect">
            <a:avLst/>
          </a:prstGeom>
        </p:spPr>
      </p:pic>
      <p:sp>
        <p:nvSpPr>
          <p:cNvPr id="20" name="TextBox 19">
            <a:extLst>
              <a:ext uri="{FF2B5EF4-FFF2-40B4-BE49-F238E27FC236}">
                <a16:creationId xmlns:a16="http://schemas.microsoft.com/office/drawing/2014/main" id="{5BE6378F-459B-C18C-BC35-6E7E9A90877D}"/>
              </a:ext>
            </a:extLst>
          </p:cNvPr>
          <p:cNvSpPr txBox="1"/>
          <p:nvPr/>
        </p:nvSpPr>
        <p:spPr>
          <a:xfrm>
            <a:off x="7344448" y="5418301"/>
            <a:ext cx="1759962" cy="1446550"/>
          </a:xfrm>
          <a:prstGeom prst="rect">
            <a:avLst/>
          </a:prstGeom>
          <a:noFill/>
        </p:spPr>
        <p:txBody>
          <a:bodyPr wrap="square" rtlCol="0">
            <a:spAutoFit/>
          </a:bodyPr>
          <a:lstStyle/>
          <a:p>
            <a:pPr algn="r"/>
            <a:r>
              <a:rPr lang="uk-UA" sz="1100" dirty="0">
                <a:solidFill>
                  <a:schemeClr val="bg1"/>
                </a:solidFill>
              </a:rPr>
              <a:t>Інші міркування</a:t>
            </a:r>
            <a:r>
              <a:rPr lang="en-US" sz="1100" dirty="0">
                <a:solidFill>
                  <a:schemeClr val="bg1"/>
                </a:solidFill>
              </a:rPr>
              <a:t>:</a:t>
            </a:r>
          </a:p>
          <a:p>
            <a:pPr algn="r"/>
            <a:r>
              <a:rPr lang="en-US" sz="1100" dirty="0">
                <a:solidFill>
                  <a:schemeClr val="bg1"/>
                </a:solidFill>
              </a:rPr>
              <a:t>WCO PMM</a:t>
            </a:r>
          </a:p>
          <a:p>
            <a:pPr algn="r"/>
            <a:r>
              <a:rPr lang="en-US" sz="1100" dirty="0">
                <a:solidFill>
                  <a:schemeClr val="bg1"/>
                </a:solidFill>
              </a:rPr>
              <a:t>KPI 1: </a:t>
            </a:r>
            <a:r>
              <a:rPr lang="ru-RU" sz="1100" dirty="0" err="1">
                <a:solidFill>
                  <a:schemeClr val="bg1"/>
                </a:solidFill>
              </a:rPr>
              <a:t>Відсоток</a:t>
            </a:r>
            <a:r>
              <a:rPr lang="ru-RU" sz="1100" dirty="0">
                <a:solidFill>
                  <a:schemeClr val="bg1"/>
                </a:solidFill>
              </a:rPr>
              <a:t> </a:t>
            </a:r>
            <a:r>
              <a:rPr lang="ru-RU" sz="1100" dirty="0" err="1">
                <a:solidFill>
                  <a:schemeClr val="bg1"/>
                </a:solidFill>
              </a:rPr>
              <a:t>оглядів</a:t>
            </a:r>
            <a:r>
              <a:rPr lang="ru-RU" sz="1100" dirty="0">
                <a:solidFill>
                  <a:schemeClr val="bg1"/>
                </a:solidFill>
              </a:rPr>
              <a:t>, </a:t>
            </a:r>
            <a:r>
              <a:rPr lang="ru-RU" sz="1100" dirty="0" err="1">
                <a:solidFill>
                  <a:schemeClr val="bg1"/>
                </a:solidFill>
              </a:rPr>
              <a:t>проведених</a:t>
            </a:r>
            <a:r>
              <a:rPr lang="ru-RU" sz="1100" dirty="0">
                <a:solidFill>
                  <a:schemeClr val="bg1"/>
                </a:solidFill>
              </a:rPr>
              <a:t> на </a:t>
            </a:r>
            <a:r>
              <a:rPr lang="ru-RU" sz="1100" dirty="0" err="1">
                <a:solidFill>
                  <a:schemeClr val="bg1"/>
                </a:solidFill>
              </a:rPr>
              <a:t>основі</a:t>
            </a:r>
            <a:r>
              <a:rPr lang="ru-RU" sz="1100" dirty="0">
                <a:solidFill>
                  <a:schemeClr val="bg1"/>
                </a:solidFill>
              </a:rPr>
              <a:t> </a:t>
            </a:r>
            <a:r>
              <a:rPr lang="ru-RU" sz="1100" dirty="0" err="1">
                <a:solidFill>
                  <a:schemeClr val="bg1"/>
                </a:solidFill>
              </a:rPr>
              <a:t>ризиків</a:t>
            </a:r>
            <a:endParaRPr lang="en-US" sz="1100" dirty="0">
              <a:solidFill>
                <a:schemeClr val="bg1"/>
              </a:solidFill>
            </a:endParaRPr>
          </a:p>
          <a:p>
            <a:pPr algn="r"/>
            <a:r>
              <a:rPr lang="en-US" sz="1100" dirty="0">
                <a:solidFill>
                  <a:schemeClr val="bg1"/>
                </a:solidFill>
              </a:rPr>
              <a:t>KPI 2: </a:t>
            </a:r>
            <a:r>
              <a:rPr lang="ru-RU" sz="1100" dirty="0" err="1">
                <a:solidFill>
                  <a:schemeClr val="bg1"/>
                </a:solidFill>
              </a:rPr>
              <a:t>Рівень</a:t>
            </a:r>
            <a:r>
              <a:rPr lang="ru-RU" sz="1100" dirty="0">
                <a:solidFill>
                  <a:schemeClr val="bg1"/>
                </a:solidFill>
              </a:rPr>
              <a:t> </a:t>
            </a:r>
            <a:r>
              <a:rPr lang="ru-RU" sz="1100" dirty="0" err="1">
                <a:solidFill>
                  <a:schemeClr val="bg1"/>
                </a:solidFill>
              </a:rPr>
              <a:t>зрілості</a:t>
            </a:r>
            <a:r>
              <a:rPr lang="ru-RU" sz="1100" dirty="0">
                <a:solidFill>
                  <a:schemeClr val="bg1"/>
                </a:solidFill>
              </a:rPr>
              <a:t> </a:t>
            </a:r>
            <a:r>
              <a:rPr lang="ru-RU" sz="1100" dirty="0" err="1">
                <a:solidFill>
                  <a:schemeClr val="bg1"/>
                </a:solidFill>
              </a:rPr>
              <a:t>системи</a:t>
            </a:r>
            <a:r>
              <a:rPr lang="ru-RU" sz="1100" dirty="0">
                <a:solidFill>
                  <a:schemeClr val="bg1"/>
                </a:solidFill>
              </a:rPr>
              <a:t> контролю </a:t>
            </a:r>
            <a:r>
              <a:rPr lang="ru-RU" sz="1100" dirty="0" err="1">
                <a:solidFill>
                  <a:schemeClr val="bg1"/>
                </a:solidFill>
              </a:rPr>
              <a:t>ризиків</a:t>
            </a:r>
            <a:endParaRPr lang="en-US" sz="1100" dirty="0">
              <a:solidFill>
                <a:schemeClr val="bg1"/>
              </a:solidFill>
            </a:endParaRPr>
          </a:p>
        </p:txBody>
      </p:sp>
      <p:graphicFrame>
        <p:nvGraphicFramePr>
          <p:cNvPr id="2" name="Diagram 41">
            <a:extLst>
              <a:ext uri="{FF2B5EF4-FFF2-40B4-BE49-F238E27FC236}">
                <a16:creationId xmlns:a16="http://schemas.microsoft.com/office/drawing/2014/main" id="{C63E2BD3-2838-B20B-EA05-69B90565D2D1}"/>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13660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45FC-7DBB-8D09-1134-96306015917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04BB32-9255-6AEA-5836-6C48C7ED8C60}"/>
              </a:ext>
            </a:extLst>
          </p:cNvPr>
          <p:cNvSpPr>
            <a:spLocks noGrp="1"/>
          </p:cNvSpPr>
          <p:nvPr>
            <p:ph type="sldNum" sz="quarter" idx="12"/>
          </p:nvPr>
        </p:nvSpPr>
        <p:spPr/>
        <p:txBody>
          <a:bodyPr/>
          <a:lstStyle/>
          <a:p>
            <a:fld id="{9F9C9D7E-A62C-AB4F-805D-1B13780151A0}" type="slidenum">
              <a:rPr lang="en-US" smtClean="0"/>
              <a:pPr/>
              <a:t>16</a:t>
            </a:fld>
            <a:endParaRPr lang="en-US"/>
          </a:p>
        </p:txBody>
      </p:sp>
      <p:sp>
        <p:nvSpPr>
          <p:cNvPr id="4" name="Text Placeholder 3">
            <a:extLst>
              <a:ext uri="{FF2B5EF4-FFF2-40B4-BE49-F238E27FC236}">
                <a16:creationId xmlns:a16="http://schemas.microsoft.com/office/drawing/2014/main" id="{5C34449F-98A5-0F02-5A6A-E1CF14B74213}"/>
              </a:ext>
            </a:extLst>
          </p:cNvPr>
          <p:cNvSpPr>
            <a:spLocks noGrp="1"/>
          </p:cNvSpPr>
          <p:nvPr>
            <p:ph type="body" sz="quarter" idx="18"/>
          </p:nvPr>
        </p:nvSpPr>
        <p:spPr>
          <a:xfrm>
            <a:off x="3271022" y="6469002"/>
            <a:ext cx="4662487" cy="365125"/>
          </a:xfrm>
        </p:spPr>
        <p:txBody>
          <a:bodyPr/>
          <a:lstStyle/>
          <a:p>
            <a:endParaRPr lang="en-US" dirty="0"/>
          </a:p>
        </p:txBody>
      </p:sp>
      <p:sp>
        <p:nvSpPr>
          <p:cNvPr id="13" name="object 224">
            <a:extLst>
              <a:ext uri="{FF2B5EF4-FFF2-40B4-BE49-F238E27FC236}">
                <a16:creationId xmlns:a16="http://schemas.microsoft.com/office/drawing/2014/main" id="{D2968A46-F2B4-8B00-1781-039B9ECF6072}"/>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CA094BF9-3B38-C551-07A2-D6AA98A740C5}"/>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842BEF8B-E1EA-B8D8-5891-2C0C84398212}"/>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6A35E7C6-F943-173C-F377-B7C2E43E69CE}"/>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8F520794-D7A2-0D5A-2A5C-BA4278CD3C92}"/>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Реформи та модернізація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pic>
        <p:nvPicPr>
          <p:cNvPr id="2" name="Picture 1">
            <a:extLst>
              <a:ext uri="{FF2B5EF4-FFF2-40B4-BE49-F238E27FC236}">
                <a16:creationId xmlns:a16="http://schemas.microsoft.com/office/drawing/2014/main" id="{5551236A-24CC-1EF1-7747-69FCE1681787}"/>
              </a:ext>
            </a:extLst>
          </p:cNvPr>
          <p:cNvPicPr>
            <a:picLocks noChangeAspect="1"/>
          </p:cNvPicPr>
          <p:nvPr/>
        </p:nvPicPr>
        <p:blipFill>
          <a:blip r:embed="rId2"/>
          <a:stretch>
            <a:fillRect/>
          </a:stretch>
        </p:blipFill>
        <p:spPr>
          <a:xfrm>
            <a:off x="5706382" y="2112275"/>
            <a:ext cx="2675926" cy="3805518"/>
          </a:xfrm>
          <a:prstGeom prst="rect">
            <a:avLst/>
          </a:prstGeom>
          <a:ln>
            <a:solidFill>
              <a:schemeClr val="tx2"/>
            </a:solidFill>
          </a:ln>
        </p:spPr>
      </p:pic>
      <p:sp>
        <p:nvSpPr>
          <p:cNvPr id="8" name="TextBox 7">
            <a:extLst>
              <a:ext uri="{FF2B5EF4-FFF2-40B4-BE49-F238E27FC236}">
                <a16:creationId xmlns:a16="http://schemas.microsoft.com/office/drawing/2014/main" id="{068E6613-BB73-5AB9-F8CF-DCF06ECB9CE6}"/>
              </a:ext>
            </a:extLst>
          </p:cNvPr>
          <p:cNvSpPr txBox="1"/>
          <p:nvPr/>
        </p:nvSpPr>
        <p:spPr>
          <a:xfrm>
            <a:off x="522279" y="2151741"/>
            <a:ext cx="4821483" cy="4247317"/>
          </a:xfrm>
          <a:prstGeom prst="rect">
            <a:avLst/>
          </a:prstGeom>
          <a:noFill/>
        </p:spPr>
        <p:txBody>
          <a:bodyPr wrap="square" rtlCol="0">
            <a:spAutoFit/>
          </a:bodyPr>
          <a:lstStyle/>
          <a:p>
            <a:r>
              <a:rPr lang="ru-RU" dirty="0" err="1"/>
              <a:t>Контрольний</a:t>
            </a:r>
            <a:r>
              <a:rPr lang="ru-RU" dirty="0"/>
              <a:t> список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pPr marL="400050" indent="-400050">
              <a:buAutoNum type="romanUcPeriod"/>
            </a:pPr>
            <a:r>
              <a:rPr lang="ru-RU" dirty="0" err="1"/>
              <a:t>Реформи</a:t>
            </a:r>
            <a:r>
              <a:rPr lang="ru-RU" dirty="0"/>
              <a:t> та </a:t>
            </a:r>
            <a:r>
              <a:rPr lang="ru-RU" dirty="0" err="1"/>
              <a:t>модернізація</a:t>
            </a:r>
            <a:endParaRPr lang="ru-RU" dirty="0"/>
          </a:p>
          <a:p>
            <a:pPr marL="400050" indent="-400050">
              <a:buAutoNum type="romanUcPeriod"/>
            </a:pPr>
            <a:endParaRPr lang="en-US" dirty="0"/>
          </a:p>
          <a:p>
            <a:pPr marL="400050" indent="-400050">
              <a:buAutoNum type="romanUcPeriod"/>
            </a:pPr>
            <a:r>
              <a:rPr lang="ru-RU" dirty="0" err="1"/>
              <a:t>Сталий</a:t>
            </a:r>
            <a:r>
              <a:rPr lang="ru-RU" dirty="0"/>
              <a:t> і </a:t>
            </a:r>
            <a:r>
              <a:rPr lang="ru-RU" dirty="0" err="1"/>
              <a:t>безперервний</a:t>
            </a:r>
            <a:r>
              <a:rPr lang="ru-RU" dirty="0"/>
              <a:t> </a:t>
            </a:r>
            <a:r>
              <a:rPr lang="ru-RU" dirty="0" err="1"/>
              <a:t>процес</a:t>
            </a:r>
            <a:r>
              <a:rPr lang="ru-RU" dirty="0"/>
              <a:t> </a:t>
            </a:r>
            <a:r>
              <a:rPr lang="ru-RU" dirty="0" err="1"/>
              <a:t>реформування</a:t>
            </a:r>
            <a:r>
              <a:rPr lang="ru-RU" dirty="0"/>
              <a:t> та </a:t>
            </a:r>
            <a:r>
              <a:rPr lang="ru-RU" dirty="0" err="1"/>
              <a:t>модернізації</a:t>
            </a:r>
            <a:endParaRPr lang="ru-RU" dirty="0"/>
          </a:p>
          <a:p>
            <a:pPr marL="400050" indent="-400050">
              <a:buAutoNum type="romanUcPeriod"/>
            </a:pPr>
            <a:endParaRPr lang="en-US" dirty="0"/>
          </a:p>
          <a:p>
            <a:pPr marL="400050" indent="-400050">
              <a:buAutoNum type="romanUcPeriod"/>
            </a:pPr>
            <a:r>
              <a:rPr lang="ru-RU" dirty="0" err="1"/>
              <a:t>Залучення</a:t>
            </a:r>
            <a:r>
              <a:rPr lang="ru-RU" dirty="0"/>
              <a:t> </a:t>
            </a:r>
            <a:r>
              <a:rPr lang="ru-RU" dirty="0" err="1"/>
              <a:t>зацікавлених</a:t>
            </a:r>
            <a:r>
              <a:rPr lang="ru-RU" dirty="0"/>
              <a:t> </a:t>
            </a:r>
            <a:r>
              <a:rPr lang="ru-RU" dirty="0" err="1"/>
              <a:t>сторін</a:t>
            </a:r>
            <a:endParaRPr lang="ru-RU" dirty="0"/>
          </a:p>
          <a:p>
            <a:pPr marL="400050" indent="-400050">
              <a:buAutoNum type="romanUcPeriod"/>
            </a:pPr>
            <a:endParaRPr lang="en-US" dirty="0"/>
          </a:p>
          <a:p>
            <a:pPr marL="400050" indent="-400050">
              <a:buAutoNum type="romanUcPeriod"/>
            </a:pPr>
            <a:r>
              <a:rPr lang="ru-RU" dirty="0" err="1"/>
              <a:t>Оцінювання</a:t>
            </a:r>
            <a:r>
              <a:rPr lang="ru-RU" dirty="0"/>
              <a:t> </a:t>
            </a:r>
            <a:r>
              <a:rPr lang="ru-RU" dirty="0" err="1"/>
              <a:t>результативності</a:t>
            </a:r>
            <a:r>
              <a:rPr lang="ru-RU" dirty="0"/>
              <a:t>, </a:t>
            </a:r>
            <a:r>
              <a:rPr lang="ru-RU" dirty="0" err="1"/>
              <a:t>орієнтоване</a:t>
            </a:r>
            <a:r>
              <a:rPr lang="ru-RU" dirty="0"/>
              <a:t> на </a:t>
            </a:r>
            <a:r>
              <a:rPr lang="ru-RU" dirty="0" err="1"/>
              <a:t>досягнення</a:t>
            </a:r>
            <a:r>
              <a:rPr lang="ru-RU" dirty="0"/>
              <a:t> </a:t>
            </a:r>
            <a:r>
              <a:rPr lang="ru-RU" dirty="0" err="1"/>
              <a:t>результатів</a:t>
            </a:r>
            <a:endParaRPr lang="ru-RU" dirty="0"/>
          </a:p>
          <a:p>
            <a:pPr marL="400050" indent="-400050">
              <a:buAutoNum type="romanUcPeriod"/>
            </a:pPr>
            <a:endParaRPr lang="en-US" dirty="0"/>
          </a:p>
          <a:p>
            <a:pPr marL="400050" indent="-400050">
              <a:buAutoNum type="romanUcPeriod"/>
            </a:pPr>
            <a:r>
              <a:rPr lang="ru-RU" dirty="0" err="1"/>
              <a:t>Обмін</a:t>
            </a:r>
            <a:r>
              <a:rPr lang="ru-RU" dirty="0"/>
              <a:t> практиками та </a:t>
            </a:r>
            <a:r>
              <a:rPr lang="ru-RU" dirty="0" err="1"/>
              <a:t>досвідом</a:t>
            </a:r>
            <a:r>
              <a:rPr lang="ru-RU" dirty="0"/>
              <a:t> у </a:t>
            </a:r>
            <a:r>
              <a:rPr lang="ru-RU" dirty="0" err="1"/>
              <a:t>сфері</a:t>
            </a:r>
            <a:r>
              <a:rPr lang="ru-RU" dirty="0"/>
              <a:t> </a:t>
            </a:r>
            <a:r>
              <a:rPr lang="ru-RU" dirty="0" err="1"/>
              <a:t>реформування</a:t>
            </a:r>
            <a:r>
              <a:rPr lang="ru-RU" dirty="0"/>
              <a:t> та </a:t>
            </a:r>
            <a:r>
              <a:rPr lang="ru-RU" dirty="0" err="1"/>
              <a:t>модернізації</a:t>
            </a:r>
            <a:endParaRPr lang="en-US" dirty="0"/>
          </a:p>
        </p:txBody>
      </p:sp>
      <p:graphicFrame>
        <p:nvGraphicFramePr>
          <p:cNvPr id="5" name="Diagram 41">
            <a:extLst>
              <a:ext uri="{FF2B5EF4-FFF2-40B4-BE49-F238E27FC236}">
                <a16:creationId xmlns:a16="http://schemas.microsoft.com/office/drawing/2014/main" id="{9153A184-DA45-9A22-B1C2-3A4EFF921A42}"/>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5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01E13-1B06-34E2-E290-8C8F49D5A0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5CD562-66EF-F360-9A8F-BD60220ADD72}"/>
              </a:ext>
            </a:extLst>
          </p:cNvPr>
          <p:cNvSpPr>
            <a:spLocks noGrp="1"/>
          </p:cNvSpPr>
          <p:nvPr>
            <p:ph type="sldNum" sz="quarter" idx="12"/>
          </p:nvPr>
        </p:nvSpPr>
        <p:spPr/>
        <p:txBody>
          <a:bodyPr/>
          <a:lstStyle/>
          <a:p>
            <a:fld id="{9F9C9D7E-A62C-AB4F-805D-1B13780151A0}" type="slidenum">
              <a:rPr lang="en-US" smtClean="0"/>
              <a:pPr/>
              <a:t>17</a:t>
            </a:fld>
            <a:endParaRPr lang="en-US"/>
          </a:p>
        </p:txBody>
      </p:sp>
      <p:sp>
        <p:nvSpPr>
          <p:cNvPr id="4" name="Text Placeholder 3">
            <a:extLst>
              <a:ext uri="{FF2B5EF4-FFF2-40B4-BE49-F238E27FC236}">
                <a16:creationId xmlns:a16="http://schemas.microsoft.com/office/drawing/2014/main" id="{7589AAFF-EACD-002B-F593-7BD52DC70391}"/>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97913603-08B5-6293-01F7-4FA78D13EAAA}"/>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7E2F7027-6EE7-9034-E878-C9C94F70CE47}"/>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0D07F511-BFB2-A6AA-8BAE-82AF1A04FA06}"/>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80AB8A95-7598-4F0F-B29E-100CAD6AE346}"/>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00896CF8-B0B3-CA12-DA25-FEC63DBE748C}"/>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Реформи та модернізація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8" name="TextBox 7">
            <a:extLst>
              <a:ext uri="{FF2B5EF4-FFF2-40B4-BE49-F238E27FC236}">
                <a16:creationId xmlns:a16="http://schemas.microsoft.com/office/drawing/2014/main" id="{7C98D5F1-4F91-98FC-C82D-81594DCB1843}"/>
              </a:ext>
            </a:extLst>
          </p:cNvPr>
          <p:cNvSpPr txBox="1"/>
          <p:nvPr/>
        </p:nvSpPr>
        <p:spPr>
          <a:xfrm>
            <a:off x="522278" y="2118179"/>
            <a:ext cx="6567635" cy="1200329"/>
          </a:xfrm>
          <a:prstGeom prst="rect">
            <a:avLst/>
          </a:prstGeom>
          <a:noFill/>
        </p:spPr>
        <p:txBody>
          <a:bodyPr wrap="square" rtlCol="0">
            <a:spAutoFit/>
          </a:bodyPr>
          <a:lstStyle/>
          <a:p>
            <a:r>
              <a:rPr lang="ru-RU" dirty="0" err="1"/>
              <a:t>Контрольний</a:t>
            </a:r>
            <a:r>
              <a:rPr lang="ru-RU" dirty="0"/>
              <a:t> список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pPr marL="400050" indent="-400050">
              <a:buAutoNum type="romanUcPeriod"/>
            </a:pPr>
            <a:r>
              <a:rPr lang="uk-UA" dirty="0"/>
              <a:t>Реформи та модернізація</a:t>
            </a:r>
            <a:endParaRPr lang="en-US" dirty="0"/>
          </a:p>
          <a:p>
            <a:endParaRPr lang="en-US" dirty="0"/>
          </a:p>
        </p:txBody>
      </p:sp>
      <p:graphicFrame>
        <p:nvGraphicFramePr>
          <p:cNvPr id="7" name="Diagram 6">
            <a:extLst>
              <a:ext uri="{FF2B5EF4-FFF2-40B4-BE49-F238E27FC236}">
                <a16:creationId xmlns:a16="http://schemas.microsoft.com/office/drawing/2014/main" id="{91D9FB4B-71C7-FD90-320E-211C3F6ACB2E}"/>
              </a:ext>
            </a:extLst>
          </p:cNvPr>
          <p:cNvGraphicFramePr/>
          <p:nvPr>
            <p:extLst>
              <p:ext uri="{D42A27DB-BD31-4B8C-83A1-F6EECF244321}">
                <p14:modId xmlns:p14="http://schemas.microsoft.com/office/powerpoint/2010/main" val="1564978762"/>
              </p:ext>
            </p:extLst>
          </p:nvPr>
        </p:nvGraphicFramePr>
        <p:xfrm>
          <a:off x="522280" y="2965759"/>
          <a:ext cx="80994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41">
            <a:extLst>
              <a:ext uri="{FF2B5EF4-FFF2-40B4-BE49-F238E27FC236}">
                <a16:creationId xmlns:a16="http://schemas.microsoft.com/office/drawing/2014/main" id="{6C84526B-7036-0808-0A8D-65C5098B5376}"/>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1944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B6019-4368-EA41-6A76-77136CB7BB7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589EC-B288-73E9-076B-C28892538641}"/>
              </a:ext>
            </a:extLst>
          </p:cNvPr>
          <p:cNvSpPr>
            <a:spLocks noGrp="1"/>
          </p:cNvSpPr>
          <p:nvPr>
            <p:ph type="sldNum" sz="quarter" idx="12"/>
          </p:nvPr>
        </p:nvSpPr>
        <p:spPr/>
        <p:txBody>
          <a:bodyPr/>
          <a:lstStyle/>
          <a:p>
            <a:fld id="{9F9C9D7E-A62C-AB4F-805D-1B13780151A0}" type="slidenum">
              <a:rPr lang="en-US" smtClean="0"/>
              <a:pPr/>
              <a:t>18</a:t>
            </a:fld>
            <a:endParaRPr lang="en-US"/>
          </a:p>
        </p:txBody>
      </p:sp>
      <p:sp>
        <p:nvSpPr>
          <p:cNvPr id="4" name="Text Placeholder 3">
            <a:extLst>
              <a:ext uri="{FF2B5EF4-FFF2-40B4-BE49-F238E27FC236}">
                <a16:creationId xmlns:a16="http://schemas.microsoft.com/office/drawing/2014/main" id="{A3C9C06C-B1CC-DF9A-663A-F62403FD7521}"/>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2B8E8F7C-7528-7984-1586-14FCE0BA636A}"/>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98C6561D-02B2-4F5B-B42A-FBB962FCBA1A}"/>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DF8FC025-862A-68CF-9F1D-FF96F08E89CF}"/>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CF5F469C-EAB7-D2A4-5A16-5A2C32FE36B2}"/>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45F4E615-8DD8-0CEB-6D83-2DABF7944FE2}"/>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Реформи та модернізація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8" name="TextBox 7">
            <a:extLst>
              <a:ext uri="{FF2B5EF4-FFF2-40B4-BE49-F238E27FC236}">
                <a16:creationId xmlns:a16="http://schemas.microsoft.com/office/drawing/2014/main" id="{2154448D-0C68-45A3-6EC4-78CED11DD26F}"/>
              </a:ext>
            </a:extLst>
          </p:cNvPr>
          <p:cNvSpPr txBox="1"/>
          <p:nvPr/>
        </p:nvSpPr>
        <p:spPr>
          <a:xfrm>
            <a:off x="522279" y="2299594"/>
            <a:ext cx="7240596" cy="1200329"/>
          </a:xfrm>
          <a:prstGeom prst="rect">
            <a:avLst/>
          </a:prstGeom>
          <a:noFill/>
        </p:spPr>
        <p:txBody>
          <a:bodyPr wrap="square" rtlCol="0">
            <a:spAutoFit/>
          </a:bodyPr>
          <a:lstStyle/>
          <a:p>
            <a:r>
              <a:rPr lang="ru-RU" dirty="0" err="1"/>
              <a:t>Контрольний</a:t>
            </a:r>
            <a:r>
              <a:rPr lang="ru-RU" dirty="0"/>
              <a:t> список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r>
              <a:rPr lang="en-US" dirty="0"/>
              <a:t>II. </a:t>
            </a:r>
            <a:r>
              <a:rPr lang="ru-RU" dirty="0" err="1"/>
              <a:t>Сталий</a:t>
            </a:r>
            <a:r>
              <a:rPr lang="ru-RU" dirty="0"/>
              <a:t> і </a:t>
            </a:r>
            <a:r>
              <a:rPr lang="ru-RU" dirty="0" err="1"/>
              <a:t>безперервний</a:t>
            </a:r>
            <a:r>
              <a:rPr lang="ru-RU" dirty="0"/>
              <a:t> </a:t>
            </a:r>
            <a:r>
              <a:rPr lang="ru-RU" dirty="0" err="1"/>
              <a:t>процес</a:t>
            </a:r>
            <a:r>
              <a:rPr lang="ru-RU" dirty="0"/>
              <a:t> </a:t>
            </a:r>
            <a:r>
              <a:rPr lang="ru-RU" dirty="0" err="1"/>
              <a:t>реформування</a:t>
            </a:r>
            <a:r>
              <a:rPr lang="ru-RU" dirty="0"/>
              <a:t> та </a:t>
            </a:r>
            <a:r>
              <a:rPr lang="ru-RU" dirty="0" err="1"/>
              <a:t>модернізації</a:t>
            </a:r>
            <a:endParaRPr lang="ru-RU" dirty="0"/>
          </a:p>
          <a:p>
            <a:endParaRPr lang="en-US" dirty="0"/>
          </a:p>
        </p:txBody>
      </p:sp>
      <p:graphicFrame>
        <p:nvGraphicFramePr>
          <p:cNvPr id="7" name="Diagram 6">
            <a:extLst>
              <a:ext uri="{FF2B5EF4-FFF2-40B4-BE49-F238E27FC236}">
                <a16:creationId xmlns:a16="http://schemas.microsoft.com/office/drawing/2014/main" id="{035CFCFF-8D53-3618-5523-EB08838A20F2}"/>
              </a:ext>
            </a:extLst>
          </p:cNvPr>
          <p:cNvGraphicFramePr/>
          <p:nvPr>
            <p:extLst>
              <p:ext uri="{D42A27DB-BD31-4B8C-83A1-F6EECF244321}">
                <p14:modId xmlns:p14="http://schemas.microsoft.com/office/powerpoint/2010/main" val="4154310070"/>
              </p:ext>
            </p:extLst>
          </p:nvPr>
        </p:nvGraphicFramePr>
        <p:xfrm>
          <a:off x="522279" y="2718871"/>
          <a:ext cx="809944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41">
            <a:extLst>
              <a:ext uri="{FF2B5EF4-FFF2-40B4-BE49-F238E27FC236}">
                <a16:creationId xmlns:a16="http://schemas.microsoft.com/office/drawing/2014/main" id="{E93630F8-A1E9-26AA-B54C-6165468D3F9E}"/>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5956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D4F59-FD69-C21A-18A4-5FE455D7708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DECFE4-F265-66BC-E308-25A07D1265FB}"/>
              </a:ext>
            </a:extLst>
          </p:cNvPr>
          <p:cNvSpPr>
            <a:spLocks noGrp="1"/>
          </p:cNvSpPr>
          <p:nvPr>
            <p:ph type="sldNum" sz="quarter" idx="12"/>
          </p:nvPr>
        </p:nvSpPr>
        <p:spPr/>
        <p:txBody>
          <a:bodyPr/>
          <a:lstStyle/>
          <a:p>
            <a:fld id="{9F9C9D7E-A62C-AB4F-805D-1B13780151A0}" type="slidenum">
              <a:rPr lang="en-US" smtClean="0"/>
              <a:pPr/>
              <a:t>19</a:t>
            </a:fld>
            <a:endParaRPr lang="en-US"/>
          </a:p>
        </p:txBody>
      </p:sp>
      <p:sp>
        <p:nvSpPr>
          <p:cNvPr id="4" name="Text Placeholder 3">
            <a:extLst>
              <a:ext uri="{FF2B5EF4-FFF2-40B4-BE49-F238E27FC236}">
                <a16:creationId xmlns:a16="http://schemas.microsoft.com/office/drawing/2014/main" id="{DBFD4EE0-2DE8-082E-FB57-E3F7D06C83E6}"/>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D4E4BE10-342A-07F6-77DC-1BDB6EDC8D64}"/>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5DBAF664-AF72-59C8-F6E6-EBA8956A60C0}"/>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6DD087CE-5DBF-7D62-D7B5-95BA29E2922B}"/>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4155A3C2-E1DE-304B-FC12-EC455EB4803D}"/>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0C237B24-40EB-3CC1-B99F-11B36B021069}"/>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Реформи та модернізація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8" name="TextBox 7">
            <a:extLst>
              <a:ext uri="{FF2B5EF4-FFF2-40B4-BE49-F238E27FC236}">
                <a16:creationId xmlns:a16="http://schemas.microsoft.com/office/drawing/2014/main" id="{F065D83B-CD6B-B806-D777-0F29C0AB3CD4}"/>
              </a:ext>
            </a:extLst>
          </p:cNvPr>
          <p:cNvSpPr txBox="1"/>
          <p:nvPr/>
        </p:nvSpPr>
        <p:spPr>
          <a:xfrm>
            <a:off x="522279" y="2299594"/>
            <a:ext cx="6421860" cy="1200329"/>
          </a:xfrm>
          <a:prstGeom prst="rect">
            <a:avLst/>
          </a:prstGeom>
          <a:noFill/>
        </p:spPr>
        <p:txBody>
          <a:bodyPr wrap="square" rtlCol="0">
            <a:spAutoFit/>
          </a:bodyPr>
          <a:lstStyle/>
          <a:p>
            <a:r>
              <a:rPr lang="ru-RU" dirty="0" err="1"/>
              <a:t>Контрольний</a:t>
            </a:r>
            <a:r>
              <a:rPr lang="ru-RU" dirty="0"/>
              <a:t> список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r>
              <a:rPr lang="en-US" dirty="0"/>
              <a:t>III. </a:t>
            </a:r>
            <a:r>
              <a:rPr lang="ru-RU" dirty="0" err="1"/>
              <a:t>Залучення</a:t>
            </a:r>
            <a:r>
              <a:rPr lang="ru-RU" dirty="0"/>
              <a:t> </a:t>
            </a:r>
            <a:r>
              <a:rPr lang="ru-RU" dirty="0" err="1"/>
              <a:t>зацікавлених</a:t>
            </a:r>
            <a:r>
              <a:rPr lang="ru-RU" dirty="0"/>
              <a:t> </a:t>
            </a:r>
            <a:r>
              <a:rPr lang="ru-RU" dirty="0" err="1"/>
              <a:t>сторін</a:t>
            </a:r>
            <a:endParaRPr lang="ru-RU" dirty="0"/>
          </a:p>
          <a:p>
            <a:endParaRPr lang="en-US" dirty="0"/>
          </a:p>
        </p:txBody>
      </p:sp>
      <p:graphicFrame>
        <p:nvGraphicFramePr>
          <p:cNvPr id="7" name="Diagram 6">
            <a:extLst>
              <a:ext uri="{FF2B5EF4-FFF2-40B4-BE49-F238E27FC236}">
                <a16:creationId xmlns:a16="http://schemas.microsoft.com/office/drawing/2014/main" id="{BF327ECB-EF7B-41A4-6378-F033E95F57E3}"/>
              </a:ext>
            </a:extLst>
          </p:cNvPr>
          <p:cNvGraphicFramePr/>
          <p:nvPr>
            <p:extLst>
              <p:ext uri="{D42A27DB-BD31-4B8C-83A1-F6EECF244321}">
                <p14:modId xmlns:p14="http://schemas.microsoft.com/office/powerpoint/2010/main" val="1696276088"/>
              </p:ext>
            </p:extLst>
          </p:nvPr>
        </p:nvGraphicFramePr>
        <p:xfrm>
          <a:off x="429513" y="2764714"/>
          <a:ext cx="8621720" cy="3944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41">
            <a:extLst>
              <a:ext uri="{FF2B5EF4-FFF2-40B4-BE49-F238E27FC236}">
                <a16:creationId xmlns:a16="http://schemas.microsoft.com/office/drawing/2014/main" id="{7433B5AC-36A4-D61C-43D5-242A3D2A9522}"/>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3103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02998C-C3C0-62BD-C4B6-1703C85B8792}"/>
              </a:ext>
            </a:extLst>
          </p:cNvPr>
          <p:cNvSpPr>
            <a:spLocks noGrp="1"/>
          </p:cNvSpPr>
          <p:nvPr>
            <p:ph type="sldNum" sz="quarter" idx="12"/>
          </p:nvPr>
        </p:nvSpPr>
        <p:spPr/>
        <p:txBody>
          <a:bodyPr/>
          <a:lstStyle/>
          <a:p>
            <a:fld id="{9F9C9D7E-A62C-AB4F-805D-1B13780151A0}" type="slidenum">
              <a:rPr lang="en-US" smtClean="0"/>
              <a:pPr/>
              <a:t>2</a:t>
            </a:fld>
            <a:endParaRPr lang="en-US"/>
          </a:p>
        </p:txBody>
      </p:sp>
      <p:sp>
        <p:nvSpPr>
          <p:cNvPr id="4" name="Text Placeholder 3">
            <a:extLst>
              <a:ext uri="{FF2B5EF4-FFF2-40B4-BE49-F238E27FC236}">
                <a16:creationId xmlns:a16="http://schemas.microsoft.com/office/drawing/2014/main" id="{46C5C195-BD4E-F344-394B-EB4F4205B857}"/>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DF2D2366-50DA-8188-573F-0884987ECD92}"/>
              </a:ext>
            </a:extLst>
          </p:cNvPr>
          <p:cNvGraphicFramePr/>
          <p:nvPr>
            <p:extLst>
              <p:ext uri="{D42A27DB-BD31-4B8C-83A1-F6EECF244321}">
                <p14:modId xmlns:p14="http://schemas.microsoft.com/office/powerpoint/2010/main" val="1473330621"/>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5B4F8C1-0C39-27DF-A155-E21B681B8422}"/>
              </a:ext>
            </a:extLst>
          </p:cNvPr>
          <p:cNvPicPr>
            <a:picLocks noChangeAspect="1"/>
          </p:cNvPicPr>
          <p:nvPr/>
        </p:nvPicPr>
        <p:blipFill>
          <a:blip r:embed="rId7"/>
          <a:stretch>
            <a:fillRect/>
          </a:stretch>
        </p:blipFill>
        <p:spPr>
          <a:xfrm>
            <a:off x="1271174" y="2229173"/>
            <a:ext cx="1920406" cy="1996613"/>
          </a:xfrm>
          <a:prstGeom prst="rect">
            <a:avLst/>
          </a:prstGeom>
        </p:spPr>
      </p:pic>
      <p:sp>
        <p:nvSpPr>
          <p:cNvPr id="6" name="TextBox 5">
            <a:extLst>
              <a:ext uri="{FF2B5EF4-FFF2-40B4-BE49-F238E27FC236}">
                <a16:creationId xmlns:a16="http://schemas.microsoft.com/office/drawing/2014/main" id="{A9D150CD-BE19-CD63-F768-C2360C4567BD}"/>
              </a:ext>
            </a:extLst>
          </p:cNvPr>
          <p:cNvSpPr txBox="1"/>
          <p:nvPr/>
        </p:nvSpPr>
        <p:spPr>
          <a:xfrm>
            <a:off x="1175644" y="1572228"/>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a:t>
            </a:r>
            <a:r>
              <a:rPr lang="uk-UA" b="1" dirty="0">
                <a:solidFill>
                  <a:schemeClr val="accent3"/>
                </a:solidFill>
                <a:latin typeface="Arial" panose="020B0604020202020204" pitchFamily="34" charset="0"/>
                <a:cs typeface="Arial" panose="020B0604020202020204" pitchFamily="34" charset="0"/>
              </a:rPr>
              <a:t>і особи</a:t>
            </a:r>
            <a:endParaRPr lang="en-US" sz="1800" b="1" dirty="0">
              <a:solidFill>
                <a:schemeClr val="accent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AD08254-72DE-077A-CF89-B77633E2E4D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4462754" y="1479754"/>
            <a:ext cx="3235777" cy="4590288"/>
          </a:xfrm>
          <a:prstGeom prst="rect">
            <a:avLst/>
          </a:prstGeom>
        </p:spPr>
      </p:pic>
      <p:sp>
        <p:nvSpPr>
          <p:cNvPr id="10" name="Arrow: Bent 9">
            <a:extLst>
              <a:ext uri="{FF2B5EF4-FFF2-40B4-BE49-F238E27FC236}">
                <a16:creationId xmlns:a16="http://schemas.microsoft.com/office/drawing/2014/main" id="{FE3009B4-E6F1-174A-325E-4D75E1B78853}"/>
              </a:ext>
            </a:extLst>
          </p:cNvPr>
          <p:cNvSpPr/>
          <p:nvPr/>
        </p:nvSpPr>
        <p:spPr>
          <a:xfrm>
            <a:off x="1361594" y="2365188"/>
            <a:ext cx="1143000" cy="998306"/>
          </a:xfrm>
          <a:prstGeom prst="bentArrow">
            <a:avLst>
              <a:gd name="adj1" fmla="val 25000"/>
              <a:gd name="adj2" fmla="val 19962"/>
              <a:gd name="adj3" fmla="val 25000"/>
              <a:gd name="adj4" fmla="val 43750"/>
            </a:avLst>
          </a:prstGeom>
          <a:solidFill>
            <a:schemeClr val="accent3"/>
          </a:solidFill>
          <a:ln>
            <a:solidFill>
              <a:srgbClr val="A4C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+837%</a:t>
            </a:r>
          </a:p>
          <a:p>
            <a:pPr algn="ctr"/>
            <a:endParaRPr lang="en-US">
              <a:solidFill>
                <a:schemeClr val="accent3"/>
              </a:solidFill>
            </a:endParaRPr>
          </a:p>
          <a:p>
            <a:pPr algn="ctr"/>
            <a:endParaRPr lang="en-US">
              <a:solidFill>
                <a:schemeClr val="accent3"/>
              </a:solidFill>
            </a:endParaRPr>
          </a:p>
        </p:txBody>
      </p:sp>
      <p:graphicFrame>
        <p:nvGraphicFramePr>
          <p:cNvPr id="11" name="Diagram 10">
            <a:extLst>
              <a:ext uri="{FF2B5EF4-FFF2-40B4-BE49-F238E27FC236}">
                <a16:creationId xmlns:a16="http://schemas.microsoft.com/office/drawing/2014/main" id="{7C6351B2-0D72-4909-EE94-FDA74341BB2F}"/>
              </a:ext>
            </a:extLst>
          </p:cNvPr>
          <p:cNvGraphicFramePr/>
          <p:nvPr>
            <p:extLst>
              <p:ext uri="{D42A27DB-BD31-4B8C-83A1-F6EECF244321}">
                <p14:modId xmlns:p14="http://schemas.microsoft.com/office/powerpoint/2010/main" val="3575813695"/>
              </p:ext>
            </p:extLst>
          </p:nvPr>
        </p:nvGraphicFramePr>
        <p:xfrm>
          <a:off x="1445469" y="4812195"/>
          <a:ext cx="2905258" cy="13637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TextBox 11">
            <a:extLst>
              <a:ext uri="{FF2B5EF4-FFF2-40B4-BE49-F238E27FC236}">
                <a16:creationId xmlns:a16="http://schemas.microsoft.com/office/drawing/2014/main" id="{137BA87A-5B2D-B260-19FF-0107B289AE56}"/>
              </a:ext>
            </a:extLst>
          </p:cNvPr>
          <p:cNvSpPr txBox="1"/>
          <p:nvPr/>
        </p:nvSpPr>
        <p:spPr>
          <a:xfrm>
            <a:off x="124001" y="4955449"/>
            <a:ext cx="1741375" cy="1323439"/>
          </a:xfrm>
          <a:prstGeom prst="rect">
            <a:avLst/>
          </a:prstGeom>
          <a:noFill/>
        </p:spPr>
        <p:txBody>
          <a:bodyPr wrap="square" rtlCol="0">
            <a:spAutoFit/>
          </a:bodyPr>
          <a:lstStyle/>
          <a:p>
            <a:pPr algn="r"/>
            <a:r>
              <a:rPr lang="en-US" sz="1600" dirty="0"/>
              <a:t>CIPS II </a:t>
            </a:r>
            <a:r>
              <a:rPr lang="ru-RU" sz="1600" dirty="0"/>
              <a:t>через онлайн-</a:t>
            </a:r>
            <a:r>
              <a:rPr lang="ru-RU" sz="1600" dirty="0" err="1"/>
              <a:t>інструмент</a:t>
            </a:r>
            <a:r>
              <a:rPr lang="ru-RU" sz="1600" dirty="0"/>
              <a:t> дозволив участь </a:t>
            </a:r>
          </a:p>
        </p:txBody>
      </p:sp>
    </p:spTree>
    <p:extLst>
      <p:ext uri="{BB962C8B-B14F-4D97-AF65-F5344CB8AC3E}">
        <p14:creationId xmlns:p14="http://schemas.microsoft.com/office/powerpoint/2010/main" val="467851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669C2-A5CA-4375-1D9B-1A564EC56275}"/>
            </a:ext>
          </a:extLst>
        </p:cNvPr>
        <p:cNvGrpSpPr/>
        <p:nvPr/>
      </p:nvGrpSpPr>
      <p:grpSpPr>
        <a:xfrm>
          <a:off x="0" y="0"/>
          <a:ext cx="0" cy="0"/>
          <a:chOff x="0" y="0"/>
          <a:chExt cx="0" cy="0"/>
        </a:xfrm>
      </p:grpSpPr>
      <p:pic>
        <p:nvPicPr>
          <p:cNvPr id="10" name="Image 3" descr="Une image contenant nid d’abeille, dôme, objet d’extérieur, carrelé&#10;&#10;Description générée automatiquement">
            <a:extLst>
              <a:ext uri="{FF2B5EF4-FFF2-40B4-BE49-F238E27FC236}">
                <a16:creationId xmlns:a16="http://schemas.microsoft.com/office/drawing/2014/main" id="{849B15E1-8377-DA7F-EDBE-923EC2CA99C5}"/>
              </a:ext>
            </a:extLst>
          </p:cNvPr>
          <p:cNvPicPr>
            <a:picLocks noChangeAspect="1"/>
          </p:cNvPicPr>
          <p:nvPr/>
        </p:nvPicPr>
        <p:blipFill>
          <a:blip r:embed="rId2"/>
          <a:stretch>
            <a:fillRect/>
          </a:stretch>
        </p:blipFill>
        <p:spPr>
          <a:xfrm>
            <a:off x="5486400" y="0"/>
            <a:ext cx="3657600" cy="6858000"/>
          </a:xfrm>
          <a:prstGeom prst="rect">
            <a:avLst/>
          </a:prstGeom>
        </p:spPr>
      </p:pic>
      <p:sp>
        <p:nvSpPr>
          <p:cNvPr id="3" name="Slide Number Placeholder 2">
            <a:extLst>
              <a:ext uri="{FF2B5EF4-FFF2-40B4-BE49-F238E27FC236}">
                <a16:creationId xmlns:a16="http://schemas.microsoft.com/office/drawing/2014/main" id="{E29C4858-D5C1-1472-28D8-5AAF78977DB3}"/>
              </a:ext>
            </a:extLst>
          </p:cNvPr>
          <p:cNvSpPr>
            <a:spLocks noGrp="1"/>
          </p:cNvSpPr>
          <p:nvPr>
            <p:ph type="sldNum" sz="quarter" idx="12"/>
          </p:nvPr>
        </p:nvSpPr>
        <p:spPr/>
        <p:txBody>
          <a:bodyPr/>
          <a:lstStyle/>
          <a:p>
            <a:fld id="{9F9C9D7E-A62C-AB4F-805D-1B13780151A0}" type="slidenum">
              <a:rPr lang="en-US" smtClean="0"/>
              <a:pPr/>
              <a:t>20</a:t>
            </a:fld>
            <a:endParaRPr lang="en-US"/>
          </a:p>
        </p:txBody>
      </p:sp>
      <p:sp>
        <p:nvSpPr>
          <p:cNvPr id="4" name="Text Placeholder 3">
            <a:extLst>
              <a:ext uri="{FF2B5EF4-FFF2-40B4-BE49-F238E27FC236}">
                <a16:creationId xmlns:a16="http://schemas.microsoft.com/office/drawing/2014/main" id="{C4EFE2B0-BA97-841D-DDDE-821B96A33D22}"/>
              </a:ext>
            </a:extLst>
          </p:cNvPr>
          <p:cNvSpPr>
            <a:spLocks noGrp="1"/>
          </p:cNvSpPr>
          <p:nvPr>
            <p:ph type="body" sz="quarter" idx="18"/>
          </p:nvPr>
        </p:nvSpPr>
        <p:spPr/>
        <p:txBody>
          <a:bodyPr/>
          <a:lstStyle/>
          <a:p>
            <a:endParaRPr lang="en-US"/>
          </a:p>
        </p:txBody>
      </p:sp>
      <p:sp>
        <p:nvSpPr>
          <p:cNvPr id="11" name="object 220">
            <a:extLst>
              <a:ext uri="{FF2B5EF4-FFF2-40B4-BE49-F238E27FC236}">
                <a16:creationId xmlns:a16="http://schemas.microsoft.com/office/drawing/2014/main" id="{CE8BE78F-1EEA-9596-30DA-67273B7BB0AD}"/>
              </a:ext>
            </a:extLst>
          </p:cNvPr>
          <p:cNvSpPr txBox="1"/>
          <p:nvPr/>
        </p:nvSpPr>
        <p:spPr>
          <a:xfrm>
            <a:off x="7627966" y="1603268"/>
            <a:ext cx="807085" cy="264624"/>
          </a:xfrm>
          <a:prstGeom prst="rect">
            <a:avLst/>
          </a:prstGeom>
        </p:spPr>
        <p:txBody>
          <a:bodyPr vert="horz" wrap="square" lIns="0" tIns="10160" rIns="0" bIns="0" rtlCol="0">
            <a:spAutoFit/>
          </a:bodyPr>
          <a:lstStyle/>
          <a:p>
            <a:pPr marL="12700" marR="5080" indent="-635" algn="ctr">
              <a:lnSpc>
                <a:spcPct val="101400"/>
              </a:lnSpc>
              <a:spcBef>
                <a:spcPts val="80"/>
              </a:spcBef>
            </a:pPr>
            <a:r>
              <a:rPr lang="fr-FR" sz="850" b="1">
                <a:solidFill>
                  <a:srgbClr val="FFFFFF"/>
                </a:solidFill>
                <a:latin typeface="Lato"/>
                <a:cs typeface="Lato"/>
              </a:rPr>
              <a:t>Leadership </a:t>
            </a:r>
            <a:br>
              <a:rPr lang="fr-FR" sz="850" b="1">
                <a:solidFill>
                  <a:srgbClr val="FFFFFF"/>
                </a:solidFill>
                <a:latin typeface="Lato"/>
                <a:cs typeface="Lato"/>
              </a:rPr>
            </a:br>
            <a:r>
              <a:rPr lang="fr-FR" sz="850" b="1">
                <a:solidFill>
                  <a:srgbClr val="FFFFFF"/>
                </a:solidFill>
                <a:latin typeface="Lato"/>
                <a:cs typeface="Lato"/>
              </a:rPr>
              <a:t>&amp; </a:t>
            </a:r>
            <a:r>
              <a:rPr lang="fr-FR" sz="850" b="1" err="1">
                <a:solidFill>
                  <a:srgbClr val="FFFFFF"/>
                </a:solidFill>
                <a:latin typeface="Lato"/>
                <a:cs typeface="Lato"/>
              </a:rPr>
              <a:t>Commitment</a:t>
            </a:r>
            <a:endParaRPr lang="fr-FR" sz="850" b="1">
              <a:solidFill>
                <a:srgbClr val="FFFFFF"/>
              </a:solidFill>
              <a:latin typeface="Lato"/>
              <a:cs typeface="Lato"/>
            </a:endParaRPr>
          </a:p>
        </p:txBody>
      </p:sp>
      <p:sp>
        <p:nvSpPr>
          <p:cNvPr id="12" name="object 221">
            <a:extLst>
              <a:ext uri="{FF2B5EF4-FFF2-40B4-BE49-F238E27FC236}">
                <a16:creationId xmlns:a16="http://schemas.microsoft.com/office/drawing/2014/main" id="{0DD529F0-6E44-FA82-951E-3400C7A2F14A}"/>
              </a:ext>
            </a:extLst>
          </p:cNvPr>
          <p:cNvSpPr txBox="1"/>
          <p:nvPr/>
        </p:nvSpPr>
        <p:spPr>
          <a:xfrm>
            <a:off x="7707021" y="2683556"/>
            <a:ext cx="675640" cy="142988"/>
          </a:xfrm>
          <a:prstGeom prst="rect">
            <a:avLst/>
          </a:prstGeom>
        </p:spPr>
        <p:txBody>
          <a:bodyPr vert="horz" wrap="square" lIns="0" tIns="12065" rIns="0" bIns="0" rtlCol="0">
            <a:spAutoFit/>
          </a:bodyPr>
          <a:lstStyle/>
          <a:p>
            <a:pPr marL="12700">
              <a:lnSpc>
                <a:spcPct val="100000"/>
              </a:lnSpc>
              <a:spcBef>
                <a:spcPts val="95"/>
              </a:spcBef>
            </a:pPr>
            <a:r>
              <a:rPr lang="fr-FR" sz="850" b="1" spc="-10" err="1">
                <a:solidFill>
                  <a:srgbClr val="FFFFFF"/>
                </a:solidFill>
                <a:latin typeface="Lato"/>
                <a:cs typeface="Lato"/>
              </a:rPr>
              <a:t>Transparency</a:t>
            </a:r>
            <a:endParaRPr lang="fr-FR" sz="850" b="1" spc="-10">
              <a:solidFill>
                <a:srgbClr val="FFFFFF"/>
              </a:solidFill>
              <a:latin typeface="Lato"/>
              <a:cs typeface="Lato"/>
            </a:endParaRPr>
          </a:p>
        </p:txBody>
      </p:sp>
      <p:sp>
        <p:nvSpPr>
          <p:cNvPr id="13" name="object 224">
            <a:extLst>
              <a:ext uri="{FF2B5EF4-FFF2-40B4-BE49-F238E27FC236}">
                <a16:creationId xmlns:a16="http://schemas.microsoft.com/office/drawing/2014/main" id="{A2DD83D2-42D4-032B-49EC-1FCD5DC91C2A}"/>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5" name="object 227">
            <a:extLst>
              <a:ext uri="{FF2B5EF4-FFF2-40B4-BE49-F238E27FC236}">
                <a16:creationId xmlns:a16="http://schemas.microsoft.com/office/drawing/2014/main" id="{4E1E7BC6-0395-41F6-CB12-C3F08590A999}"/>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6" name="object 224">
            <a:extLst>
              <a:ext uri="{FF2B5EF4-FFF2-40B4-BE49-F238E27FC236}">
                <a16:creationId xmlns:a16="http://schemas.microsoft.com/office/drawing/2014/main" id="{614C8FCA-28BB-8346-8D87-70F75D145539}"/>
              </a:ext>
            </a:extLst>
          </p:cNvPr>
          <p:cNvSpPr txBox="1"/>
          <p:nvPr/>
        </p:nvSpPr>
        <p:spPr>
          <a:xfrm>
            <a:off x="6747023" y="5090511"/>
            <a:ext cx="819558"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CH" sz="850" b="1">
                <a:solidFill>
                  <a:srgbClr val="FFFFFF"/>
                </a:solidFill>
                <a:latin typeface="Lato"/>
                <a:cs typeface="Lato"/>
              </a:rPr>
              <a:t>Relationship </a:t>
            </a:r>
            <a:r>
              <a:rPr lang="fr-CH" sz="850" b="1" err="1">
                <a:solidFill>
                  <a:srgbClr val="FFFFFF"/>
                </a:solidFill>
                <a:latin typeface="Lato"/>
                <a:cs typeface="Lato"/>
              </a:rPr>
              <a:t>with</a:t>
            </a:r>
            <a:r>
              <a:rPr lang="fr-CH" sz="850" b="1">
                <a:solidFill>
                  <a:srgbClr val="FFFFFF"/>
                </a:solidFill>
                <a:latin typeface="Lato"/>
                <a:cs typeface="Lato"/>
              </a:rPr>
              <a:t> the </a:t>
            </a:r>
            <a:r>
              <a:rPr lang="fr-CH" sz="850" b="1" err="1">
                <a:solidFill>
                  <a:srgbClr val="FFFFFF"/>
                </a:solidFill>
                <a:latin typeface="Lato"/>
                <a:cs typeface="Lato"/>
              </a:rPr>
              <a:t>Private</a:t>
            </a:r>
            <a:r>
              <a:rPr lang="fr-CH" sz="850" b="1">
                <a:solidFill>
                  <a:srgbClr val="FFFFFF"/>
                </a:solidFill>
                <a:latin typeface="Lato"/>
                <a:cs typeface="Lato"/>
              </a:rPr>
              <a:t> </a:t>
            </a:r>
            <a:r>
              <a:rPr lang="fr-CH" sz="850" b="1" err="1">
                <a:solidFill>
                  <a:srgbClr val="FFFFFF"/>
                </a:solidFill>
                <a:latin typeface="Lato"/>
                <a:cs typeface="Lato"/>
              </a:rPr>
              <a:t>Sector</a:t>
            </a:r>
            <a:endParaRPr lang="fr-CH" sz="850" b="1">
              <a:solidFill>
                <a:srgbClr val="FFFFFF"/>
              </a:solidFill>
              <a:latin typeface="Lato"/>
              <a:cs typeface="Lato"/>
            </a:endParaRPr>
          </a:p>
        </p:txBody>
      </p:sp>
      <p:sp>
        <p:nvSpPr>
          <p:cNvPr id="17" name="object 228">
            <a:extLst>
              <a:ext uri="{FF2B5EF4-FFF2-40B4-BE49-F238E27FC236}">
                <a16:creationId xmlns:a16="http://schemas.microsoft.com/office/drawing/2014/main" id="{A669B921-0BC1-5AD4-25C9-49B32190F092}"/>
              </a:ext>
            </a:extLst>
          </p:cNvPr>
          <p:cNvSpPr txBox="1"/>
          <p:nvPr/>
        </p:nvSpPr>
        <p:spPr>
          <a:xfrm>
            <a:off x="7789537" y="4652171"/>
            <a:ext cx="450215" cy="264624"/>
          </a:xfrm>
          <a:prstGeom prst="rect">
            <a:avLst/>
          </a:prstGeom>
        </p:spPr>
        <p:txBody>
          <a:bodyPr vert="horz" wrap="square" lIns="0" tIns="10160" rIns="0" bIns="0" rtlCol="0">
            <a:spAutoFit/>
          </a:bodyPr>
          <a:lstStyle/>
          <a:p>
            <a:pPr marL="12700" marR="5080" indent="15875">
              <a:lnSpc>
                <a:spcPct val="101400"/>
              </a:lnSpc>
              <a:spcBef>
                <a:spcPts val="80"/>
              </a:spcBef>
            </a:pPr>
            <a:r>
              <a:rPr lang="fr-FR" sz="850" b="1">
                <a:solidFill>
                  <a:srgbClr val="FFFFFF"/>
                </a:solidFill>
                <a:latin typeface="Lato"/>
                <a:cs typeface="Lato"/>
              </a:rPr>
              <a:t>Code of </a:t>
            </a:r>
            <a:r>
              <a:rPr lang="fr-FR" sz="850" b="1" err="1">
                <a:solidFill>
                  <a:srgbClr val="FFFFFF"/>
                </a:solidFill>
                <a:latin typeface="Lato"/>
                <a:cs typeface="Lato"/>
              </a:rPr>
              <a:t>Conduct</a:t>
            </a:r>
            <a:endParaRPr lang="fr-FR" sz="850" b="1">
              <a:solidFill>
                <a:srgbClr val="FFFFFF"/>
              </a:solidFill>
              <a:latin typeface="Lato"/>
              <a:cs typeface="Lato"/>
            </a:endParaRPr>
          </a:p>
        </p:txBody>
      </p:sp>
      <p:sp>
        <p:nvSpPr>
          <p:cNvPr id="18" name="object 229">
            <a:extLst>
              <a:ext uri="{FF2B5EF4-FFF2-40B4-BE49-F238E27FC236}">
                <a16:creationId xmlns:a16="http://schemas.microsoft.com/office/drawing/2014/main" id="{F013D5D3-401F-C5D6-A646-B08EB1785796}"/>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19" name="ZoneTexte 37">
            <a:extLst>
              <a:ext uri="{FF2B5EF4-FFF2-40B4-BE49-F238E27FC236}">
                <a16:creationId xmlns:a16="http://schemas.microsoft.com/office/drawing/2014/main" id="{28EFEA76-278E-AF0E-10CB-B7BACE6818AE}"/>
              </a:ext>
            </a:extLst>
          </p:cNvPr>
          <p:cNvSpPr txBox="1"/>
          <p:nvPr/>
        </p:nvSpPr>
        <p:spPr>
          <a:xfrm>
            <a:off x="6767441" y="3158395"/>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err="1">
                <a:solidFill>
                  <a:srgbClr val="FFFFFF"/>
                </a:solidFill>
                <a:latin typeface="Lato"/>
                <a:cs typeface="Lato"/>
              </a:rPr>
              <a:t>Regulatory</a:t>
            </a:r>
            <a:br>
              <a:rPr lang="fr-FR" sz="850" b="1" spc="-10">
                <a:solidFill>
                  <a:srgbClr val="FFFFFF"/>
                </a:solidFill>
                <a:latin typeface="Lato"/>
                <a:cs typeface="Lato"/>
              </a:rPr>
            </a:br>
            <a:r>
              <a:rPr lang="fr-FR" sz="850" b="1" spc="-10">
                <a:solidFill>
                  <a:srgbClr val="FFFFFF"/>
                </a:solidFill>
                <a:latin typeface="Lato"/>
                <a:cs typeface="Lato"/>
              </a:rPr>
              <a:t>Framework</a:t>
            </a:r>
          </a:p>
        </p:txBody>
      </p:sp>
      <p:sp>
        <p:nvSpPr>
          <p:cNvPr id="20" name="ZoneTexte 37">
            <a:extLst>
              <a:ext uri="{FF2B5EF4-FFF2-40B4-BE49-F238E27FC236}">
                <a16:creationId xmlns:a16="http://schemas.microsoft.com/office/drawing/2014/main" id="{8672CE46-B4C2-BDE7-E133-1FB363C110B1}"/>
              </a:ext>
            </a:extLst>
          </p:cNvPr>
          <p:cNvSpPr txBox="1"/>
          <p:nvPr/>
        </p:nvSpPr>
        <p:spPr>
          <a:xfrm>
            <a:off x="7628971" y="3658758"/>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a:solidFill>
                  <a:srgbClr val="FFFFFF"/>
                </a:solidFill>
                <a:latin typeface="Lato"/>
                <a:cs typeface="Lato"/>
              </a:rPr>
              <a:t>Reform and </a:t>
            </a:r>
            <a:r>
              <a:rPr lang="fr-FR" sz="850" b="1" spc="-10" err="1">
                <a:solidFill>
                  <a:srgbClr val="FFFFFF"/>
                </a:solidFill>
                <a:latin typeface="Lato"/>
                <a:cs typeface="Lato"/>
              </a:rPr>
              <a:t>Modernization</a:t>
            </a:r>
            <a:endParaRPr lang="fr-FR" sz="850" b="1" spc="-10">
              <a:solidFill>
                <a:srgbClr val="FFFFFF"/>
              </a:solidFill>
              <a:latin typeface="Lato"/>
              <a:cs typeface="Lato"/>
            </a:endParaRPr>
          </a:p>
        </p:txBody>
      </p:sp>
      <p:sp>
        <p:nvSpPr>
          <p:cNvPr id="22" name="Title 4">
            <a:extLst>
              <a:ext uri="{FF2B5EF4-FFF2-40B4-BE49-F238E27FC236}">
                <a16:creationId xmlns:a16="http://schemas.microsoft.com/office/drawing/2014/main" id="{0E67DF5A-C3F3-7F7E-EC11-D9C5FE7FC489}"/>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23" name="object 231">
            <a:extLst>
              <a:ext uri="{FF2B5EF4-FFF2-40B4-BE49-F238E27FC236}">
                <a16:creationId xmlns:a16="http://schemas.microsoft.com/office/drawing/2014/main" id="{763E4DD0-6DA3-0D1D-14A5-D60CB186514F}"/>
              </a:ext>
            </a:extLst>
          </p:cNvPr>
          <p:cNvSpPr txBox="1">
            <a:spLocks/>
          </p:cNvSpPr>
          <p:nvPr/>
        </p:nvSpPr>
        <p:spPr>
          <a:xfrm>
            <a:off x="504834" y="2018689"/>
            <a:ext cx="5327634" cy="4449936"/>
          </a:xfrm>
          <a:prstGeom prst="rect">
            <a:avLst/>
          </a:prstGeom>
        </p:spPr>
        <p:txBody>
          <a:bodyPr vert="horz" wrap="square" lIns="0" tIns="48260" rIns="0" bIns="0" rtlCol="0">
            <a:spAutoFit/>
          </a:bodyPr>
          <a:lstStyle>
            <a:lvl1pPr marL="285750" indent="-28575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ru-RU" sz="1250" dirty="0"/>
              <a:t>«</a:t>
            </a:r>
            <a:r>
              <a:rPr lang="ru-RU" sz="1250" dirty="0" err="1"/>
              <a:t>Запобігання</a:t>
            </a:r>
            <a:r>
              <a:rPr lang="ru-RU" sz="1250" dirty="0"/>
              <a:t> та контроль </a:t>
            </a:r>
            <a:r>
              <a:rPr lang="ru-RU" sz="1250" dirty="0" err="1"/>
              <a:t>корупції</a:t>
            </a:r>
            <a:r>
              <a:rPr lang="ru-RU" sz="1250" dirty="0"/>
              <a:t> в </a:t>
            </a:r>
            <a:r>
              <a:rPr lang="ru-RU" sz="1250" dirty="0" err="1"/>
              <a:t>митних</a:t>
            </a:r>
            <a:r>
              <a:rPr lang="ru-RU" sz="1250" dirty="0"/>
              <a:t> органах </a:t>
            </a:r>
            <a:r>
              <a:rPr lang="ru-RU" sz="1250" dirty="0" err="1"/>
              <a:t>можуть</a:t>
            </a:r>
            <a:r>
              <a:rPr lang="ru-RU" sz="1250" dirty="0"/>
              <a:t> бути </a:t>
            </a:r>
            <a:r>
              <a:rPr lang="ru-RU" sz="1250" dirty="0" err="1"/>
              <a:t>посилені</a:t>
            </a:r>
            <a:r>
              <a:rPr lang="ru-RU" sz="1250" dirty="0"/>
              <a:t> </a:t>
            </a:r>
            <a:r>
              <a:rPr lang="ru-RU" sz="1250" dirty="0" err="1"/>
              <a:t>завдяки</a:t>
            </a:r>
            <a:r>
              <a:rPr lang="ru-RU" sz="1250" dirty="0"/>
              <a:t> </a:t>
            </a:r>
            <a:r>
              <a:rPr lang="ru-RU" sz="1250" dirty="0" err="1"/>
              <a:t>впровадженню</a:t>
            </a:r>
            <a:r>
              <a:rPr lang="ru-RU" sz="1250" dirty="0"/>
              <a:t> </a:t>
            </a:r>
            <a:r>
              <a:rPr lang="ru-RU" sz="1250" b="1" dirty="0">
                <a:solidFill>
                  <a:srgbClr val="EB6108"/>
                </a:solidFill>
              </a:rPr>
              <a:t>низки </a:t>
            </a:r>
            <a:r>
              <a:rPr lang="ru-RU" sz="1250" b="1" dirty="0" err="1">
                <a:solidFill>
                  <a:srgbClr val="EB6108"/>
                </a:solidFill>
              </a:rPr>
              <a:t>належних</a:t>
            </a:r>
            <a:r>
              <a:rPr lang="ru-RU" sz="1250" b="1" dirty="0">
                <a:solidFill>
                  <a:srgbClr val="EB6108"/>
                </a:solidFill>
              </a:rPr>
              <a:t> </a:t>
            </a:r>
            <a:r>
              <a:rPr lang="ru-RU" sz="1250" b="1" dirty="0" err="1">
                <a:solidFill>
                  <a:srgbClr val="EB6108"/>
                </a:solidFill>
              </a:rPr>
              <a:t>механізмів</a:t>
            </a:r>
            <a:r>
              <a:rPr lang="ru-RU" sz="1250" b="1" dirty="0">
                <a:solidFill>
                  <a:srgbClr val="EB6108"/>
                </a:solidFill>
              </a:rPr>
              <a:t> </a:t>
            </a:r>
            <a:r>
              <a:rPr lang="ru-RU" sz="1250" b="1" dirty="0" err="1">
                <a:solidFill>
                  <a:srgbClr val="EB6108"/>
                </a:solidFill>
              </a:rPr>
              <a:t>моніторингу</a:t>
            </a:r>
            <a:r>
              <a:rPr lang="ru-RU" sz="1250" b="1" dirty="0">
                <a:solidFill>
                  <a:srgbClr val="EB6108"/>
                </a:solidFill>
              </a:rPr>
              <a:t> та контролю</a:t>
            </a:r>
            <a:r>
              <a:rPr lang="ru-RU" sz="1250" dirty="0"/>
              <a:t>, таких як </a:t>
            </a:r>
            <a:r>
              <a:rPr lang="ru-RU" sz="1250" dirty="0" err="1"/>
              <a:t>програми</a:t>
            </a:r>
            <a:r>
              <a:rPr lang="ru-RU" sz="1250" dirty="0"/>
              <a:t> </a:t>
            </a:r>
            <a:r>
              <a:rPr lang="ru-RU" sz="1250" dirty="0" err="1"/>
              <a:t>внутрішніх</a:t>
            </a:r>
            <a:r>
              <a:rPr lang="ru-RU" sz="1250" dirty="0"/>
              <a:t> </a:t>
            </a:r>
            <a:r>
              <a:rPr lang="ru-RU" sz="1250" dirty="0" err="1"/>
              <a:t>перевірок</a:t>
            </a:r>
            <a:r>
              <a:rPr lang="ru-RU" sz="1250" dirty="0"/>
              <a:t>, </a:t>
            </a:r>
            <a:r>
              <a:rPr lang="ru-RU" sz="1250" dirty="0" err="1"/>
              <a:t>внутрішній</a:t>
            </a:r>
            <a:r>
              <a:rPr lang="ru-RU" sz="1250" dirty="0"/>
              <a:t> і </a:t>
            </a:r>
            <a:r>
              <a:rPr lang="ru-RU" sz="1250" dirty="0" err="1"/>
              <a:t>зовнішній</a:t>
            </a:r>
            <a:r>
              <a:rPr lang="ru-RU" sz="1250" dirty="0"/>
              <a:t> аудит, а </a:t>
            </a:r>
            <a:r>
              <a:rPr lang="ru-RU" sz="1250" dirty="0" err="1"/>
              <a:t>також</a:t>
            </a:r>
            <a:r>
              <a:rPr lang="ru-RU" sz="1250" dirty="0"/>
              <a:t> </a:t>
            </a:r>
            <a:r>
              <a:rPr lang="ru-RU" sz="1250" dirty="0" err="1"/>
              <a:t>системи</a:t>
            </a:r>
            <a:r>
              <a:rPr lang="ru-RU" sz="1250" dirty="0"/>
              <a:t> </a:t>
            </a:r>
            <a:r>
              <a:rPr lang="ru-RU" sz="1250" dirty="0" err="1"/>
              <a:t>розслідування</a:t>
            </a:r>
            <a:r>
              <a:rPr lang="ru-RU" sz="1250" dirty="0"/>
              <a:t> та </a:t>
            </a:r>
            <a:r>
              <a:rPr lang="ru-RU" sz="1250" dirty="0" err="1"/>
              <a:t>притягнення</a:t>
            </a:r>
            <a:r>
              <a:rPr lang="ru-RU" sz="1250" dirty="0"/>
              <a:t> до </a:t>
            </a:r>
            <a:r>
              <a:rPr lang="ru-RU" sz="1250" dirty="0" err="1"/>
              <a:t>відповідальності</a:t>
            </a:r>
            <a:r>
              <a:rPr lang="ru-RU" sz="1250" dirty="0"/>
              <a:t>.</a:t>
            </a:r>
          </a:p>
          <a:p>
            <a:pPr marL="0" indent="0" fontAlgn="base">
              <a:lnSpc>
                <a:spcPct val="100000"/>
              </a:lnSpc>
              <a:spcBef>
                <a:spcPts val="0"/>
              </a:spcBef>
              <a:buNone/>
            </a:pPr>
            <a:endParaRPr lang="en-US" sz="1250" dirty="0"/>
          </a:p>
          <a:p>
            <a:pPr marL="0" indent="0" fontAlgn="base">
              <a:lnSpc>
                <a:spcPct val="100000"/>
              </a:lnSpc>
              <a:spcBef>
                <a:spcPts val="0"/>
              </a:spcBef>
              <a:buNone/>
            </a:pPr>
            <a:r>
              <a:rPr lang="ru-RU" sz="1250" dirty="0" err="1"/>
              <a:t>Такі</a:t>
            </a:r>
            <a:r>
              <a:rPr lang="ru-RU" sz="1250" dirty="0"/>
              <a:t> </a:t>
            </a:r>
            <a:r>
              <a:rPr lang="ru-RU" sz="1250" dirty="0" err="1"/>
              <a:t>системи</a:t>
            </a:r>
            <a:r>
              <a:rPr lang="ru-RU" sz="1250" dirty="0"/>
              <a:t> </a:t>
            </a:r>
            <a:r>
              <a:rPr lang="ru-RU" sz="1250" dirty="0" err="1"/>
              <a:t>повинні</a:t>
            </a:r>
            <a:r>
              <a:rPr lang="ru-RU" sz="1250" dirty="0"/>
              <a:t> </a:t>
            </a:r>
            <a:r>
              <a:rPr lang="ru-RU" sz="1250" dirty="0" err="1"/>
              <a:t>забезпечувати</a:t>
            </a:r>
            <a:r>
              <a:rPr lang="ru-RU" sz="1250" dirty="0"/>
              <a:t> </a:t>
            </a:r>
            <a:r>
              <a:rPr lang="ru-RU" sz="1250" b="1" dirty="0" err="1">
                <a:solidFill>
                  <a:srgbClr val="EB6108"/>
                </a:solidFill>
              </a:rPr>
              <a:t>розумний</a:t>
            </a:r>
            <a:r>
              <a:rPr lang="ru-RU" sz="1250" b="1" dirty="0">
                <a:solidFill>
                  <a:srgbClr val="EB6108"/>
                </a:solidFill>
              </a:rPr>
              <a:t> баланс </a:t>
            </a:r>
            <a:r>
              <a:rPr lang="ru-RU" sz="1250" dirty="0" err="1"/>
              <a:t>між</a:t>
            </a:r>
            <a:r>
              <a:rPr lang="ru-RU" sz="1250" dirty="0"/>
              <a:t> </a:t>
            </a:r>
            <a:r>
              <a:rPr lang="ru-RU" sz="1250" dirty="0" err="1"/>
              <a:t>позитивними</a:t>
            </a:r>
            <a:r>
              <a:rPr lang="ru-RU" sz="1250" dirty="0"/>
              <a:t> </a:t>
            </a:r>
            <a:r>
              <a:rPr lang="ru-RU" sz="1250" dirty="0" err="1"/>
              <a:t>стратегіями</a:t>
            </a:r>
            <a:r>
              <a:rPr lang="ru-RU" sz="1250" dirty="0"/>
              <a:t>, </a:t>
            </a:r>
            <a:r>
              <a:rPr lang="ru-RU" sz="1250" dirty="0" err="1"/>
              <a:t>спрямованими</a:t>
            </a:r>
            <a:r>
              <a:rPr lang="ru-RU" sz="1250" dirty="0"/>
              <a:t> на </a:t>
            </a:r>
            <a:r>
              <a:rPr lang="ru-RU" sz="1250" dirty="0" err="1"/>
              <a:t>заохочення</a:t>
            </a:r>
            <a:r>
              <a:rPr lang="ru-RU" sz="1250" dirty="0"/>
              <a:t> </a:t>
            </a:r>
            <a:r>
              <a:rPr lang="ru-RU" sz="1250" dirty="0" err="1"/>
              <a:t>високого</a:t>
            </a:r>
            <a:r>
              <a:rPr lang="ru-RU" sz="1250" dirty="0"/>
              <a:t> </a:t>
            </a:r>
            <a:r>
              <a:rPr lang="ru-RU" sz="1250" dirty="0" err="1"/>
              <a:t>рівня</a:t>
            </a:r>
            <a:r>
              <a:rPr lang="ru-RU" sz="1250" dirty="0"/>
              <a:t> </a:t>
            </a:r>
            <a:r>
              <a:rPr lang="ru-RU" sz="1250" dirty="0" err="1"/>
              <a:t>доброчесності</a:t>
            </a:r>
            <a:r>
              <a:rPr lang="ru-RU" sz="1250" dirty="0"/>
              <a:t>, та </a:t>
            </a:r>
            <a:r>
              <a:rPr lang="ru-RU" sz="1250" dirty="0" err="1"/>
              <a:t>каральними</a:t>
            </a:r>
            <a:r>
              <a:rPr lang="ru-RU" sz="1250" dirty="0"/>
              <a:t> </a:t>
            </a:r>
            <a:r>
              <a:rPr lang="ru-RU" sz="1250" dirty="0" err="1"/>
              <a:t>стратегіями</a:t>
            </a:r>
            <a:r>
              <a:rPr lang="ru-RU" sz="1250" dirty="0"/>
              <a:t>, </a:t>
            </a:r>
            <a:r>
              <a:rPr lang="ru-RU" sz="1250" dirty="0" err="1"/>
              <a:t>розробленими</a:t>
            </a:r>
            <a:r>
              <a:rPr lang="ru-RU" sz="1250" dirty="0"/>
              <a:t> для </a:t>
            </a:r>
            <a:r>
              <a:rPr lang="ru-RU" sz="1250" dirty="0" err="1"/>
              <a:t>виявлення</a:t>
            </a:r>
            <a:r>
              <a:rPr lang="ru-RU" sz="1250" dirty="0"/>
              <a:t> </a:t>
            </a:r>
            <a:r>
              <a:rPr lang="ru-RU" sz="1250" dirty="0" err="1"/>
              <a:t>випадків</a:t>
            </a:r>
            <a:r>
              <a:rPr lang="ru-RU" sz="1250" dirty="0"/>
              <a:t> </a:t>
            </a:r>
            <a:r>
              <a:rPr lang="ru-RU" sz="1250" dirty="0" err="1"/>
              <a:t>корупції</a:t>
            </a:r>
            <a:r>
              <a:rPr lang="ru-RU" sz="1250" dirty="0"/>
              <a:t>, </a:t>
            </a:r>
            <a:r>
              <a:rPr lang="ru-RU" sz="1250" dirty="0" err="1"/>
              <a:t>дисциплінування</a:t>
            </a:r>
            <a:r>
              <a:rPr lang="ru-RU" sz="1250" dirty="0"/>
              <a:t> </a:t>
            </a:r>
            <a:r>
              <a:rPr lang="ru-RU" sz="1250" dirty="0" err="1"/>
              <a:t>або</a:t>
            </a:r>
            <a:r>
              <a:rPr lang="ru-RU" sz="1250" dirty="0"/>
              <a:t> </a:t>
            </a:r>
            <a:r>
              <a:rPr lang="ru-RU" sz="1250" dirty="0" err="1"/>
              <a:t>притягнення</a:t>
            </a:r>
            <a:r>
              <a:rPr lang="ru-RU" sz="1250" dirty="0"/>
              <a:t> до </a:t>
            </a:r>
            <a:r>
              <a:rPr lang="ru-RU" sz="1250" dirty="0" err="1"/>
              <a:t>відповідальності</a:t>
            </a:r>
            <a:r>
              <a:rPr lang="ru-RU" sz="1250" dirty="0"/>
              <a:t> </a:t>
            </a:r>
            <a:r>
              <a:rPr lang="ru-RU" sz="1250" dirty="0" err="1"/>
              <a:t>залучених</a:t>
            </a:r>
            <a:r>
              <a:rPr lang="ru-RU" sz="1250" dirty="0"/>
              <a:t> </a:t>
            </a:r>
            <a:r>
              <a:rPr lang="ru-RU" sz="1250" dirty="0" err="1"/>
              <a:t>працівників</a:t>
            </a:r>
            <a:r>
              <a:rPr lang="ru-RU" sz="1250" dirty="0"/>
              <a:t>.</a:t>
            </a:r>
          </a:p>
          <a:p>
            <a:pPr marL="0" indent="0" fontAlgn="base">
              <a:lnSpc>
                <a:spcPct val="100000"/>
              </a:lnSpc>
              <a:spcBef>
                <a:spcPts val="0"/>
              </a:spcBef>
              <a:buNone/>
            </a:pPr>
            <a:endParaRPr lang="en-US" sz="1250" dirty="0"/>
          </a:p>
          <a:p>
            <a:pPr marL="0" indent="0" fontAlgn="base">
              <a:lnSpc>
                <a:spcPct val="100000"/>
              </a:lnSpc>
              <a:spcBef>
                <a:spcPts val="0"/>
              </a:spcBef>
              <a:buNone/>
            </a:pPr>
            <a:r>
              <a:rPr lang="ru-RU" sz="1250" dirty="0" err="1"/>
              <a:t>Посадових</a:t>
            </a:r>
            <a:r>
              <a:rPr lang="ru-RU" sz="1250" dirty="0"/>
              <a:t> </a:t>
            </a:r>
            <a:r>
              <a:rPr lang="ru-RU" sz="1250" dirty="0" err="1"/>
              <a:t>осіб</a:t>
            </a:r>
            <a:r>
              <a:rPr lang="ru-RU" sz="1250" dirty="0"/>
              <a:t> </a:t>
            </a:r>
            <a:r>
              <a:rPr lang="ru-RU" sz="1250" dirty="0" err="1"/>
              <a:t>митних</a:t>
            </a:r>
            <a:r>
              <a:rPr lang="ru-RU" sz="1250" dirty="0"/>
              <a:t> </a:t>
            </a:r>
            <a:r>
              <a:rPr lang="ru-RU" sz="1250" dirty="0" err="1"/>
              <a:t>органів</a:t>
            </a:r>
            <a:r>
              <a:rPr lang="ru-RU" sz="1250" dirty="0"/>
              <a:t>, </a:t>
            </a:r>
            <a:r>
              <a:rPr lang="ru-RU" sz="1250" dirty="0" err="1"/>
              <a:t>приватний</a:t>
            </a:r>
            <a:r>
              <a:rPr lang="ru-RU" sz="1250" dirty="0"/>
              <a:t> сектор і </a:t>
            </a:r>
            <a:r>
              <a:rPr lang="ru-RU" sz="1250" dirty="0" err="1"/>
              <a:t>широку</a:t>
            </a:r>
            <a:r>
              <a:rPr lang="ru-RU" sz="1250" dirty="0"/>
              <a:t> </a:t>
            </a:r>
            <a:r>
              <a:rPr lang="ru-RU" sz="1250" dirty="0" err="1"/>
              <a:t>громадськість</a:t>
            </a:r>
            <a:r>
              <a:rPr lang="ru-RU" sz="1250" dirty="0"/>
              <a:t> </a:t>
            </a:r>
            <a:r>
              <a:rPr lang="ru-RU" sz="1250" dirty="0" err="1"/>
              <a:t>слід</a:t>
            </a:r>
            <a:r>
              <a:rPr lang="ru-RU" sz="1250" dirty="0"/>
              <a:t> </a:t>
            </a:r>
            <a:r>
              <a:rPr lang="ru-RU" sz="1250" b="1" dirty="0" err="1">
                <a:solidFill>
                  <a:srgbClr val="EB6108"/>
                </a:solidFill>
              </a:rPr>
              <a:t>заохочувати</a:t>
            </a:r>
            <a:r>
              <a:rPr lang="ru-RU" sz="1250" b="1" dirty="0">
                <a:solidFill>
                  <a:srgbClr val="EB6108"/>
                </a:solidFill>
              </a:rPr>
              <a:t> </a:t>
            </a:r>
            <a:r>
              <a:rPr lang="ru-RU" sz="1250" b="1" dirty="0" err="1">
                <a:solidFill>
                  <a:srgbClr val="EB6108"/>
                </a:solidFill>
              </a:rPr>
              <a:t>повідомляти</a:t>
            </a:r>
            <a:r>
              <a:rPr lang="ru-RU" sz="1250" dirty="0"/>
              <a:t> про </a:t>
            </a:r>
            <a:r>
              <a:rPr lang="ru-RU" sz="1250" dirty="0" err="1"/>
              <a:t>корупційну</a:t>
            </a:r>
            <a:r>
              <a:rPr lang="ru-RU" sz="1250" dirty="0"/>
              <a:t>, </a:t>
            </a:r>
            <a:r>
              <a:rPr lang="ru-RU" sz="1250" dirty="0" err="1"/>
              <a:t>неетичну</a:t>
            </a:r>
            <a:r>
              <a:rPr lang="ru-RU" sz="1250" dirty="0"/>
              <a:t> </a:t>
            </a:r>
            <a:r>
              <a:rPr lang="ru-RU" sz="1250" dirty="0" err="1"/>
              <a:t>чи</a:t>
            </a:r>
            <a:r>
              <a:rPr lang="ru-RU" sz="1250" dirty="0"/>
              <a:t> </a:t>
            </a:r>
            <a:r>
              <a:rPr lang="ru-RU" sz="1250" dirty="0" err="1"/>
              <a:t>незаконну</a:t>
            </a:r>
            <a:r>
              <a:rPr lang="ru-RU" sz="1250" dirty="0"/>
              <a:t> </a:t>
            </a:r>
            <a:r>
              <a:rPr lang="ru-RU" sz="1250" dirty="0" err="1"/>
              <a:t>діяльність</a:t>
            </a:r>
            <a:r>
              <a:rPr lang="ru-RU" sz="1250" dirty="0"/>
              <a:t>, і коли </a:t>
            </a:r>
            <a:r>
              <a:rPr lang="ru-RU" sz="1250" dirty="0" err="1"/>
              <a:t>така</a:t>
            </a:r>
            <a:r>
              <a:rPr lang="ru-RU" sz="1250" dirty="0"/>
              <a:t> </a:t>
            </a:r>
            <a:r>
              <a:rPr lang="ru-RU" sz="1250" dirty="0" err="1"/>
              <a:t>інформація</a:t>
            </a:r>
            <a:r>
              <a:rPr lang="ru-RU" sz="1250" dirty="0"/>
              <a:t> </a:t>
            </a:r>
            <a:r>
              <a:rPr lang="ru-RU" sz="1250" dirty="0" err="1"/>
              <a:t>надається</a:t>
            </a:r>
            <a:r>
              <a:rPr lang="ru-RU" sz="1250" dirty="0"/>
              <a:t> — </a:t>
            </a:r>
            <a:r>
              <a:rPr lang="ru-RU" sz="1250" b="1" dirty="0" err="1">
                <a:solidFill>
                  <a:srgbClr val="EB6108"/>
                </a:solidFill>
              </a:rPr>
              <a:t>її</a:t>
            </a:r>
            <a:r>
              <a:rPr lang="ru-RU" sz="1250" b="1" dirty="0">
                <a:solidFill>
                  <a:srgbClr val="EB6108"/>
                </a:solidFill>
              </a:rPr>
              <a:t> </a:t>
            </a:r>
            <a:r>
              <a:rPr lang="ru-RU" sz="1250" b="1" dirty="0" err="1">
                <a:solidFill>
                  <a:srgbClr val="EB6108"/>
                </a:solidFill>
              </a:rPr>
              <a:t>необхідно</a:t>
            </a:r>
            <a:r>
              <a:rPr lang="ru-RU" sz="1250" b="1" dirty="0">
                <a:solidFill>
                  <a:srgbClr val="EB6108"/>
                </a:solidFill>
              </a:rPr>
              <a:t> </a:t>
            </a:r>
            <a:r>
              <a:rPr lang="ru-RU" sz="1250" b="1" dirty="0" err="1">
                <a:solidFill>
                  <a:srgbClr val="EB6108"/>
                </a:solidFill>
              </a:rPr>
              <a:t>розслідувати</a:t>
            </a:r>
            <a:r>
              <a:rPr lang="ru-RU" sz="1250" b="1" dirty="0">
                <a:solidFill>
                  <a:srgbClr val="EB6108"/>
                </a:solidFill>
              </a:rPr>
              <a:t> оперативно та </a:t>
            </a:r>
            <a:r>
              <a:rPr lang="ru-RU" sz="1250" b="1" dirty="0" err="1">
                <a:solidFill>
                  <a:srgbClr val="EB6108"/>
                </a:solidFill>
              </a:rPr>
              <a:t>ретельно</a:t>
            </a:r>
            <a:r>
              <a:rPr lang="ru-RU" sz="1250" dirty="0"/>
              <a:t>, </a:t>
            </a:r>
            <a:r>
              <a:rPr lang="ru-RU" sz="1250" dirty="0" err="1"/>
              <a:t>забезпечуючи</a:t>
            </a:r>
            <a:r>
              <a:rPr lang="ru-RU" sz="1250" dirty="0"/>
              <a:t> </a:t>
            </a:r>
            <a:r>
              <a:rPr lang="ru-RU" sz="1250" dirty="0" err="1"/>
              <a:t>захист</a:t>
            </a:r>
            <a:r>
              <a:rPr lang="ru-RU" sz="1250" dirty="0"/>
              <a:t> </a:t>
            </a:r>
            <a:r>
              <a:rPr lang="ru-RU" sz="1250" dirty="0" err="1"/>
              <a:t>джерел</a:t>
            </a:r>
            <a:r>
              <a:rPr lang="ru-RU" sz="1250" dirty="0"/>
              <a:t> </a:t>
            </a:r>
            <a:r>
              <a:rPr lang="ru-RU" sz="1250" dirty="0" err="1"/>
              <a:t>інформації</a:t>
            </a:r>
            <a:r>
              <a:rPr lang="ru-RU" sz="1250" dirty="0"/>
              <a:t>.</a:t>
            </a:r>
            <a:r>
              <a:rPr lang="en-US" sz="1250" dirty="0"/>
              <a:t>. </a:t>
            </a:r>
          </a:p>
          <a:p>
            <a:pPr marL="0" indent="0" fontAlgn="base">
              <a:lnSpc>
                <a:spcPct val="100000"/>
              </a:lnSpc>
              <a:spcBef>
                <a:spcPts val="0"/>
              </a:spcBef>
              <a:buNone/>
            </a:pPr>
            <a:endParaRPr lang="en-US" sz="1250" dirty="0"/>
          </a:p>
          <a:p>
            <a:pPr marL="0" indent="0" fontAlgn="base">
              <a:lnSpc>
                <a:spcPct val="100000"/>
              </a:lnSpc>
              <a:spcBef>
                <a:spcPts val="0"/>
              </a:spcBef>
              <a:buNone/>
            </a:pPr>
            <a:r>
              <a:rPr lang="ru-RU" sz="1250" dirty="0"/>
              <a:t>У </a:t>
            </a:r>
            <a:r>
              <a:rPr lang="ru-RU" sz="1250" dirty="0" err="1"/>
              <a:t>випадках</a:t>
            </a:r>
            <a:r>
              <a:rPr lang="ru-RU" sz="1250" dirty="0"/>
              <a:t>, коли </a:t>
            </a:r>
            <a:r>
              <a:rPr lang="ru-RU" sz="1250" dirty="0" err="1"/>
              <a:t>потрібні</a:t>
            </a:r>
            <a:r>
              <a:rPr lang="ru-RU" sz="1250" dirty="0"/>
              <a:t> </a:t>
            </a:r>
            <a:r>
              <a:rPr lang="ru-RU" sz="1250" dirty="0" err="1"/>
              <a:t>масштабні</a:t>
            </a:r>
            <a:r>
              <a:rPr lang="ru-RU" sz="1250" dirty="0"/>
              <a:t> </a:t>
            </a:r>
            <a:r>
              <a:rPr lang="ru-RU" sz="1250" dirty="0" err="1"/>
              <a:t>або</a:t>
            </a:r>
            <a:r>
              <a:rPr lang="ru-RU" sz="1250" dirty="0"/>
              <a:t> </a:t>
            </a:r>
            <a:r>
              <a:rPr lang="ru-RU" sz="1250" dirty="0" err="1"/>
              <a:t>складні</a:t>
            </a:r>
            <a:r>
              <a:rPr lang="ru-RU" sz="1250" dirty="0"/>
              <a:t> </a:t>
            </a:r>
            <a:r>
              <a:rPr lang="ru-RU" sz="1250" dirty="0" err="1"/>
              <a:t>розслідування</a:t>
            </a:r>
            <a:r>
              <a:rPr lang="ru-RU" sz="1250" dirty="0"/>
              <a:t>, </a:t>
            </a:r>
            <a:r>
              <a:rPr lang="ru-RU" sz="1250" dirty="0" err="1"/>
              <a:t>або</a:t>
            </a:r>
            <a:r>
              <a:rPr lang="ru-RU" sz="1250" dirty="0"/>
              <a:t> в </a:t>
            </a:r>
            <a:r>
              <a:rPr lang="ru-RU" sz="1250" dirty="0" err="1"/>
              <a:t>адміністраціях</a:t>
            </a:r>
            <a:r>
              <a:rPr lang="ru-RU" sz="1250" dirty="0"/>
              <a:t>, де </a:t>
            </a:r>
            <a:r>
              <a:rPr lang="ru-RU" sz="1250" dirty="0" err="1"/>
              <a:t>корупція</a:t>
            </a:r>
            <a:r>
              <a:rPr lang="ru-RU" sz="1250" dirty="0"/>
              <a:t> </a:t>
            </a:r>
            <a:r>
              <a:rPr lang="ru-RU" sz="1250" dirty="0" err="1"/>
              <a:t>має</a:t>
            </a:r>
            <a:r>
              <a:rPr lang="ru-RU" sz="1250" dirty="0"/>
              <a:t> </a:t>
            </a:r>
            <a:r>
              <a:rPr lang="ru-RU" sz="1250" dirty="0" err="1"/>
              <a:t>поширений</a:t>
            </a:r>
            <a:r>
              <a:rPr lang="ru-RU" sz="1250" dirty="0"/>
              <a:t> характер, </a:t>
            </a:r>
            <a:r>
              <a:rPr lang="ru-RU" sz="1250" b="1" dirty="0" err="1">
                <a:solidFill>
                  <a:srgbClr val="EB6108"/>
                </a:solidFill>
              </a:rPr>
              <a:t>слід</a:t>
            </a:r>
            <a:r>
              <a:rPr lang="ru-RU" sz="1250" b="1" dirty="0">
                <a:solidFill>
                  <a:srgbClr val="EB6108"/>
                </a:solidFill>
              </a:rPr>
              <a:t> </a:t>
            </a:r>
            <a:r>
              <a:rPr lang="ru-RU" sz="1250" b="1" dirty="0" err="1">
                <a:solidFill>
                  <a:srgbClr val="EB6108"/>
                </a:solidFill>
              </a:rPr>
              <a:t>також</a:t>
            </a:r>
            <a:r>
              <a:rPr lang="ru-RU" sz="1250" b="1" dirty="0">
                <a:solidFill>
                  <a:srgbClr val="EB6108"/>
                </a:solidFill>
              </a:rPr>
              <a:t> </a:t>
            </a:r>
            <a:r>
              <a:rPr lang="ru-RU" sz="1250" b="1" dirty="0" err="1">
                <a:solidFill>
                  <a:srgbClr val="EB6108"/>
                </a:solidFill>
              </a:rPr>
              <a:t>передбачати</a:t>
            </a:r>
            <a:r>
              <a:rPr lang="ru-RU" sz="1250" b="1" dirty="0">
                <a:solidFill>
                  <a:srgbClr val="EB6108"/>
                </a:solidFill>
              </a:rPr>
              <a:t> </a:t>
            </a:r>
            <a:r>
              <a:rPr lang="ru-RU" sz="1250" b="1" dirty="0" err="1">
                <a:solidFill>
                  <a:srgbClr val="EB6108"/>
                </a:solidFill>
              </a:rPr>
              <a:t>можливість</a:t>
            </a:r>
            <a:r>
              <a:rPr lang="ru-RU" sz="1250" b="1" dirty="0">
                <a:solidFill>
                  <a:srgbClr val="EB6108"/>
                </a:solidFill>
              </a:rPr>
              <a:t> </a:t>
            </a:r>
            <a:r>
              <a:rPr lang="ru-RU" sz="1250" b="1" dirty="0" err="1">
                <a:solidFill>
                  <a:srgbClr val="EB6108"/>
                </a:solidFill>
              </a:rPr>
              <a:t>звернення</a:t>
            </a:r>
            <a:r>
              <a:rPr lang="ru-RU" sz="1250" b="1" dirty="0">
                <a:solidFill>
                  <a:srgbClr val="EB6108"/>
                </a:solidFill>
              </a:rPr>
              <a:t> до </a:t>
            </a:r>
            <a:r>
              <a:rPr lang="ru-RU" sz="1250" b="1" dirty="0" err="1">
                <a:solidFill>
                  <a:srgbClr val="EB6108"/>
                </a:solidFill>
              </a:rPr>
              <a:t>незалежних</a:t>
            </a:r>
            <a:r>
              <a:rPr lang="ru-RU" sz="1250" b="1" dirty="0">
                <a:solidFill>
                  <a:srgbClr val="EB6108"/>
                </a:solidFill>
              </a:rPr>
              <a:t> </a:t>
            </a:r>
            <a:r>
              <a:rPr lang="ru-RU" sz="1250" b="1" dirty="0" err="1">
                <a:solidFill>
                  <a:srgbClr val="EB6108"/>
                </a:solidFill>
              </a:rPr>
              <a:t>антикорупційних</a:t>
            </a:r>
            <a:r>
              <a:rPr lang="ru-RU" sz="1250" b="1" dirty="0">
                <a:solidFill>
                  <a:srgbClr val="EB6108"/>
                </a:solidFill>
              </a:rPr>
              <a:t> </a:t>
            </a:r>
            <a:r>
              <a:rPr lang="ru-RU" sz="1250" b="1" dirty="0" err="1">
                <a:solidFill>
                  <a:srgbClr val="EB6108"/>
                </a:solidFill>
              </a:rPr>
              <a:t>органів</a:t>
            </a:r>
            <a:r>
              <a:rPr lang="ru-RU" sz="1250" b="1" dirty="0">
                <a:solidFill>
                  <a:srgbClr val="EB6108"/>
                </a:solidFill>
              </a:rPr>
              <a:t>.»</a:t>
            </a:r>
            <a:endParaRPr lang="en-US" sz="1250" b="1" dirty="0">
              <a:solidFill>
                <a:srgbClr val="EB6108"/>
              </a:solidFill>
            </a:endParaRPr>
          </a:p>
        </p:txBody>
      </p:sp>
      <p:sp>
        <p:nvSpPr>
          <p:cNvPr id="21" name="Flowchart: Preparation 20">
            <a:extLst>
              <a:ext uri="{FF2B5EF4-FFF2-40B4-BE49-F238E27FC236}">
                <a16:creationId xmlns:a16="http://schemas.microsoft.com/office/drawing/2014/main" id="{BC7E9CBE-0C70-38C8-9E2B-255D6BB3D544}"/>
              </a:ext>
            </a:extLst>
          </p:cNvPr>
          <p:cNvSpPr/>
          <p:nvPr/>
        </p:nvSpPr>
        <p:spPr>
          <a:xfrm>
            <a:off x="5798034" y="4306659"/>
            <a:ext cx="1056938" cy="977521"/>
          </a:xfrm>
          <a:prstGeom prst="flowChartPrepa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27">
            <a:extLst>
              <a:ext uri="{FF2B5EF4-FFF2-40B4-BE49-F238E27FC236}">
                <a16:creationId xmlns:a16="http://schemas.microsoft.com/office/drawing/2014/main" id="{52F02C67-922C-0E12-4CAA-45112FF518A2}"/>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graphicFrame>
        <p:nvGraphicFramePr>
          <p:cNvPr id="2" name="Diagram 41">
            <a:extLst>
              <a:ext uri="{FF2B5EF4-FFF2-40B4-BE49-F238E27FC236}">
                <a16:creationId xmlns:a16="http://schemas.microsoft.com/office/drawing/2014/main" id="{B110C36F-BCD4-E694-775C-BBC13DE39E09}"/>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312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FFCA5-85CB-4EE4-F957-B4D6A2F7002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449FA6-3318-2ECA-0792-6798824DC913}"/>
              </a:ext>
            </a:extLst>
          </p:cNvPr>
          <p:cNvSpPr>
            <a:spLocks noGrp="1"/>
          </p:cNvSpPr>
          <p:nvPr>
            <p:ph type="sldNum" sz="quarter" idx="12"/>
          </p:nvPr>
        </p:nvSpPr>
        <p:spPr/>
        <p:txBody>
          <a:bodyPr/>
          <a:lstStyle/>
          <a:p>
            <a:fld id="{9F9C9D7E-A62C-AB4F-805D-1B13780151A0}" type="slidenum">
              <a:rPr lang="en-US" smtClean="0"/>
              <a:pPr/>
              <a:t>21</a:t>
            </a:fld>
            <a:endParaRPr lang="en-US"/>
          </a:p>
        </p:txBody>
      </p:sp>
      <p:sp>
        <p:nvSpPr>
          <p:cNvPr id="4" name="Text Placeholder 3">
            <a:extLst>
              <a:ext uri="{FF2B5EF4-FFF2-40B4-BE49-F238E27FC236}">
                <a16:creationId xmlns:a16="http://schemas.microsoft.com/office/drawing/2014/main" id="{1EE779D8-AF74-B70C-5281-DEE680DC70EE}"/>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0FD7D6D9-5233-BFC8-3C48-31A7350D2DE0}"/>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85D5B648-3698-C558-74AA-9D4552F3C5BA}"/>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C7029288-0D9F-E973-497E-9FBBA02B3C27}"/>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492497F4-A130-45A6-B22D-07A43D5B60B9}"/>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F79D9D9C-7CAF-72AF-1F9D-3F2586E08F81}"/>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6" name="TextBox 5">
            <a:extLst>
              <a:ext uri="{FF2B5EF4-FFF2-40B4-BE49-F238E27FC236}">
                <a16:creationId xmlns:a16="http://schemas.microsoft.com/office/drawing/2014/main" id="{2F8C8951-41D2-635D-79F7-00B8A1A727BA}"/>
              </a:ext>
            </a:extLst>
          </p:cNvPr>
          <p:cNvSpPr txBox="1"/>
          <p:nvPr/>
        </p:nvSpPr>
        <p:spPr>
          <a:xfrm>
            <a:off x="6940296" y="4828186"/>
            <a:ext cx="1791688" cy="1015663"/>
          </a:xfrm>
          <a:prstGeom prst="rect">
            <a:avLst/>
          </a:prstGeom>
          <a:noFill/>
        </p:spPr>
        <p:txBody>
          <a:bodyPr wrap="square" rtlCol="0">
            <a:spAutoFit/>
          </a:bodyPr>
          <a:lstStyle/>
          <a:p>
            <a:pPr algn="r"/>
            <a:r>
              <a:rPr lang="ru-RU" sz="1200" dirty="0" err="1"/>
              <a:t>Майже</a:t>
            </a:r>
            <a:r>
              <a:rPr lang="ru-RU" sz="1200" dirty="0"/>
              <a:t> за </a:t>
            </a:r>
            <a:r>
              <a:rPr lang="ru-RU" sz="1200" dirty="0" err="1"/>
              <a:t>всіма</a:t>
            </a:r>
            <a:r>
              <a:rPr lang="ru-RU" sz="1200" dirty="0"/>
              <a:t> </a:t>
            </a:r>
            <a:r>
              <a:rPr lang="ru-RU" sz="1200" dirty="0" err="1"/>
              <a:t>показниками</a:t>
            </a:r>
            <a:r>
              <a:rPr lang="ru-RU" sz="1200" dirty="0"/>
              <a:t> </a:t>
            </a:r>
            <a:r>
              <a:rPr lang="ru-RU" sz="1200" dirty="0" err="1"/>
              <a:t>відзначається</a:t>
            </a:r>
            <a:r>
              <a:rPr lang="ru-RU" sz="1200" dirty="0"/>
              <a:t> </a:t>
            </a:r>
            <a:r>
              <a:rPr lang="ru-RU" sz="1200" dirty="0" err="1"/>
              <a:t>тенденція</a:t>
            </a:r>
            <a:r>
              <a:rPr lang="ru-RU" sz="1200" dirty="0"/>
              <a:t> до </a:t>
            </a:r>
            <a:r>
              <a:rPr lang="ru-RU" sz="1200" dirty="0" err="1"/>
              <a:t>зниження</a:t>
            </a:r>
            <a:r>
              <a:rPr lang="ru-RU" sz="1200" dirty="0"/>
              <a:t>.</a:t>
            </a:r>
            <a:endParaRPr lang="en-US" sz="1100" dirty="0"/>
          </a:p>
        </p:txBody>
      </p:sp>
      <p:pic>
        <p:nvPicPr>
          <p:cNvPr id="9" name="Picture 8">
            <a:extLst>
              <a:ext uri="{FF2B5EF4-FFF2-40B4-BE49-F238E27FC236}">
                <a16:creationId xmlns:a16="http://schemas.microsoft.com/office/drawing/2014/main" id="{8F047300-01AD-8DD2-9E96-9F3416624E27}"/>
              </a:ext>
            </a:extLst>
          </p:cNvPr>
          <p:cNvPicPr>
            <a:picLocks noChangeAspect="1"/>
          </p:cNvPicPr>
          <p:nvPr/>
        </p:nvPicPr>
        <p:blipFill>
          <a:blip r:embed="rId2"/>
          <a:stretch>
            <a:fillRect/>
          </a:stretch>
        </p:blipFill>
        <p:spPr>
          <a:xfrm>
            <a:off x="48792" y="4575487"/>
            <a:ext cx="4485882" cy="615392"/>
          </a:xfrm>
          <a:prstGeom prst="rect">
            <a:avLst/>
          </a:prstGeom>
        </p:spPr>
      </p:pic>
      <p:pic>
        <p:nvPicPr>
          <p:cNvPr id="11" name="Picture 10">
            <a:extLst>
              <a:ext uri="{FF2B5EF4-FFF2-40B4-BE49-F238E27FC236}">
                <a16:creationId xmlns:a16="http://schemas.microsoft.com/office/drawing/2014/main" id="{88754CA9-3793-3751-FE48-427E4A1F5F80}"/>
              </a:ext>
            </a:extLst>
          </p:cNvPr>
          <p:cNvPicPr>
            <a:picLocks noChangeAspect="1"/>
          </p:cNvPicPr>
          <p:nvPr/>
        </p:nvPicPr>
        <p:blipFill>
          <a:blip r:embed="rId3"/>
          <a:srcRect t="14827"/>
          <a:stretch/>
        </p:blipFill>
        <p:spPr>
          <a:xfrm>
            <a:off x="134910" y="5184899"/>
            <a:ext cx="4399764" cy="293788"/>
          </a:xfrm>
          <a:prstGeom prst="rect">
            <a:avLst/>
          </a:prstGeom>
        </p:spPr>
      </p:pic>
      <p:pic>
        <p:nvPicPr>
          <p:cNvPr id="16" name="Picture 15">
            <a:extLst>
              <a:ext uri="{FF2B5EF4-FFF2-40B4-BE49-F238E27FC236}">
                <a16:creationId xmlns:a16="http://schemas.microsoft.com/office/drawing/2014/main" id="{C4E78506-5FD5-3433-89AE-FBDAD97FF6AE}"/>
              </a:ext>
            </a:extLst>
          </p:cNvPr>
          <p:cNvPicPr>
            <a:picLocks noChangeAspect="1"/>
          </p:cNvPicPr>
          <p:nvPr/>
        </p:nvPicPr>
        <p:blipFill>
          <a:blip r:embed="rId4"/>
          <a:srcRect b="66502"/>
          <a:stretch/>
        </p:blipFill>
        <p:spPr>
          <a:xfrm>
            <a:off x="128287" y="5520107"/>
            <a:ext cx="3465306" cy="327998"/>
          </a:xfrm>
          <a:prstGeom prst="rect">
            <a:avLst/>
          </a:prstGeom>
        </p:spPr>
      </p:pic>
      <p:pic>
        <p:nvPicPr>
          <p:cNvPr id="17" name="Picture 16">
            <a:extLst>
              <a:ext uri="{FF2B5EF4-FFF2-40B4-BE49-F238E27FC236}">
                <a16:creationId xmlns:a16="http://schemas.microsoft.com/office/drawing/2014/main" id="{EDD937C0-97D7-2BDF-83DF-032C544D1956}"/>
              </a:ext>
            </a:extLst>
          </p:cNvPr>
          <p:cNvPicPr>
            <a:picLocks noChangeAspect="1"/>
          </p:cNvPicPr>
          <p:nvPr/>
        </p:nvPicPr>
        <p:blipFill>
          <a:blip r:embed="rId4"/>
          <a:srcRect t="66346" b="156"/>
          <a:stretch/>
        </p:blipFill>
        <p:spPr>
          <a:xfrm>
            <a:off x="86118" y="5898563"/>
            <a:ext cx="3465306" cy="327998"/>
          </a:xfrm>
          <a:prstGeom prst="rect">
            <a:avLst/>
          </a:prstGeom>
        </p:spPr>
      </p:pic>
      <p:sp>
        <p:nvSpPr>
          <p:cNvPr id="19" name="TextBox 18">
            <a:extLst>
              <a:ext uri="{FF2B5EF4-FFF2-40B4-BE49-F238E27FC236}">
                <a16:creationId xmlns:a16="http://schemas.microsoft.com/office/drawing/2014/main" id="{F95967D4-4B71-C9C3-932B-280F20AF97D5}"/>
              </a:ext>
            </a:extLst>
          </p:cNvPr>
          <p:cNvSpPr txBox="1"/>
          <p:nvPr/>
        </p:nvSpPr>
        <p:spPr>
          <a:xfrm>
            <a:off x="6369989" y="1433990"/>
            <a:ext cx="2397771" cy="584775"/>
          </a:xfrm>
          <a:prstGeom prst="rect">
            <a:avLst/>
          </a:prstGeom>
          <a:noFill/>
        </p:spPr>
        <p:txBody>
          <a:bodyPr wrap="square">
            <a:spAutoFit/>
          </a:bodyPr>
          <a:lstStyle/>
          <a:p>
            <a:r>
              <a:rPr lang="ru-RU" sz="1600" b="1" dirty="0" err="1">
                <a:solidFill>
                  <a:schemeClr val="accent3"/>
                </a:solidFill>
                <a:latin typeface="Arial" panose="020B0604020202020204" pitchFamily="34" charset="0"/>
                <a:cs typeface="Arial" panose="020B0604020202020204" pitchFamily="34" charset="0"/>
              </a:rPr>
              <a:t>Посадові</a:t>
            </a:r>
            <a:r>
              <a:rPr lang="ru-RU" sz="1600" b="1" dirty="0">
                <a:solidFill>
                  <a:schemeClr val="accent3"/>
                </a:solidFill>
                <a:latin typeface="Arial" panose="020B0604020202020204" pitchFamily="34" charset="0"/>
                <a:cs typeface="Arial" panose="020B0604020202020204" pitchFamily="34" charset="0"/>
              </a:rPr>
              <a:t> особи (</a:t>
            </a:r>
            <a:r>
              <a:rPr lang="ru-RU" sz="1600" b="1" dirty="0" err="1">
                <a:solidFill>
                  <a:schemeClr val="accent3"/>
                </a:solidFill>
                <a:latin typeface="Arial" panose="020B0604020202020204" pitchFamily="34" charset="0"/>
                <a:cs typeface="Arial" panose="020B0604020202020204" pitchFamily="34" charset="0"/>
              </a:rPr>
              <a:t>крім</a:t>
            </a:r>
            <a:r>
              <a:rPr lang="ru-RU" sz="1600" b="1" dirty="0">
                <a:solidFill>
                  <a:schemeClr val="accent3"/>
                </a:solidFill>
                <a:latin typeface="Arial" panose="020B0604020202020204" pitchFamily="34" charset="0"/>
                <a:cs typeface="Arial" panose="020B0604020202020204" pitchFamily="34" charset="0"/>
              </a:rPr>
              <a:t> </a:t>
            </a:r>
            <a:r>
              <a:rPr lang="ru-RU" sz="1600" b="1" dirty="0" err="1">
                <a:solidFill>
                  <a:schemeClr val="accent3"/>
                </a:solidFill>
                <a:latin typeface="Arial" panose="020B0604020202020204" pitchFamily="34" charset="0"/>
                <a:cs typeface="Arial" panose="020B0604020202020204" pitchFamily="34" charset="0"/>
              </a:rPr>
              <a:t>керівного</a:t>
            </a:r>
            <a:r>
              <a:rPr lang="ru-RU" sz="1600" b="1" dirty="0">
                <a:solidFill>
                  <a:schemeClr val="accent3"/>
                </a:solidFill>
                <a:latin typeface="Arial" panose="020B0604020202020204" pitchFamily="34" charset="0"/>
                <a:cs typeface="Arial" panose="020B0604020202020204" pitchFamily="34" charset="0"/>
              </a:rPr>
              <a:t> складу)</a:t>
            </a:r>
            <a:endParaRPr lang="en-US" sz="1600" b="1" dirty="0">
              <a:solidFill>
                <a:schemeClr val="accent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D7AC660-D935-5CEC-1B19-7AEB9818274A}"/>
              </a:ext>
            </a:extLst>
          </p:cNvPr>
          <p:cNvPicPr>
            <a:picLocks noChangeAspect="1"/>
          </p:cNvPicPr>
          <p:nvPr/>
        </p:nvPicPr>
        <p:blipFill>
          <a:blip r:embed="rId5"/>
          <a:stretch>
            <a:fillRect/>
          </a:stretch>
        </p:blipFill>
        <p:spPr>
          <a:xfrm>
            <a:off x="96542" y="2138704"/>
            <a:ext cx="8950915" cy="2385249"/>
          </a:xfrm>
          <a:prstGeom prst="rect">
            <a:avLst/>
          </a:prstGeom>
        </p:spPr>
      </p:pic>
      <p:pic>
        <p:nvPicPr>
          <p:cNvPr id="24" name="Picture 23">
            <a:extLst>
              <a:ext uri="{FF2B5EF4-FFF2-40B4-BE49-F238E27FC236}">
                <a16:creationId xmlns:a16="http://schemas.microsoft.com/office/drawing/2014/main" id="{E6D6F8ED-88F8-CEED-AD33-27C350311BDB}"/>
              </a:ext>
            </a:extLst>
          </p:cNvPr>
          <p:cNvPicPr>
            <a:picLocks noChangeAspect="1"/>
          </p:cNvPicPr>
          <p:nvPr/>
        </p:nvPicPr>
        <p:blipFill>
          <a:blip r:embed="rId6"/>
          <a:stretch>
            <a:fillRect/>
          </a:stretch>
        </p:blipFill>
        <p:spPr>
          <a:xfrm>
            <a:off x="4705308" y="4575487"/>
            <a:ext cx="2255715" cy="2156647"/>
          </a:xfrm>
          <a:prstGeom prst="rect">
            <a:avLst/>
          </a:prstGeom>
        </p:spPr>
      </p:pic>
      <p:graphicFrame>
        <p:nvGraphicFramePr>
          <p:cNvPr id="2" name="Diagram 41">
            <a:extLst>
              <a:ext uri="{FF2B5EF4-FFF2-40B4-BE49-F238E27FC236}">
                <a16:creationId xmlns:a16="http://schemas.microsoft.com/office/drawing/2014/main" id="{1A81CE78-0F06-7DF0-2590-2515ACAB98D2}"/>
              </a:ext>
            </a:extLst>
          </p:cNvPr>
          <p:cNvGraphicFramePr/>
          <p:nvPr>
            <p:extLst>
              <p:ext uri="{D42A27DB-BD31-4B8C-83A1-F6EECF244321}">
                <p14:modId xmlns:p14="http://schemas.microsoft.com/office/powerpoint/2010/main" val="4062032881"/>
              </p:ext>
            </p:extLst>
          </p:nvPr>
        </p:nvGraphicFramePr>
        <p:xfrm>
          <a:off x="0" y="26504"/>
          <a:ext cx="8072284" cy="16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5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1632-A03F-843C-E362-16E10F3782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DD2D21-F56B-E917-5BC2-DB0DC5B8C9D5}"/>
              </a:ext>
            </a:extLst>
          </p:cNvPr>
          <p:cNvSpPr>
            <a:spLocks noGrp="1"/>
          </p:cNvSpPr>
          <p:nvPr>
            <p:ph type="sldNum" sz="quarter" idx="12"/>
          </p:nvPr>
        </p:nvSpPr>
        <p:spPr/>
        <p:txBody>
          <a:bodyPr/>
          <a:lstStyle/>
          <a:p>
            <a:fld id="{9F9C9D7E-A62C-AB4F-805D-1B13780151A0}" type="slidenum">
              <a:rPr lang="en-US" smtClean="0"/>
              <a:pPr/>
              <a:t>22</a:t>
            </a:fld>
            <a:endParaRPr lang="en-US"/>
          </a:p>
        </p:txBody>
      </p:sp>
      <p:sp>
        <p:nvSpPr>
          <p:cNvPr id="4" name="Text Placeholder 3">
            <a:extLst>
              <a:ext uri="{FF2B5EF4-FFF2-40B4-BE49-F238E27FC236}">
                <a16:creationId xmlns:a16="http://schemas.microsoft.com/office/drawing/2014/main" id="{21AF0ED3-69D2-A610-D1DB-96CD46DC2FCA}"/>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C13D7A7A-1D6D-C222-DED2-0C4E56625054}"/>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2DA1453E-2CE8-F8EE-CCD4-C22C79F007AE}"/>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36135A12-448B-04B6-FCDD-531338FC647C}"/>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7A0B09B8-A71D-AFA1-45AD-4D72F6075C7D}"/>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8D40901C-EEAD-036B-C023-DCD0FFD45A0E}"/>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19" name="TextBox 18">
            <a:extLst>
              <a:ext uri="{FF2B5EF4-FFF2-40B4-BE49-F238E27FC236}">
                <a16:creationId xmlns:a16="http://schemas.microsoft.com/office/drawing/2014/main" id="{6E6325F2-1A02-7479-1E8D-814517B1134B}"/>
              </a:ext>
            </a:extLst>
          </p:cNvPr>
          <p:cNvSpPr txBox="1"/>
          <p:nvPr/>
        </p:nvSpPr>
        <p:spPr>
          <a:xfrm>
            <a:off x="6510254" y="1668404"/>
            <a:ext cx="2342197" cy="369332"/>
          </a:xfrm>
          <a:prstGeom prst="rect">
            <a:avLst/>
          </a:prstGeom>
          <a:noFill/>
        </p:spPr>
        <p:txBody>
          <a:bodyPr wrap="square">
            <a:spAutoFit/>
          </a:bodyPr>
          <a:lstStyle/>
          <a:p>
            <a:pPr algn="just"/>
            <a:r>
              <a:rPr lang="uk-UA" sz="1800" b="1" dirty="0">
                <a:solidFill>
                  <a:schemeClr val="tx2"/>
                </a:solidFill>
                <a:latin typeface="Arial" panose="020B0604020202020204" pitchFamily="34" charset="0"/>
                <a:cs typeface="Arial" panose="020B0604020202020204" pitchFamily="34" charset="0"/>
              </a:rPr>
              <a:t>Приватний сектор</a:t>
            </a:r>
            <a:endParaRPr lang="en-US" sz="1800" b="1"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5359DAA-2DAC-274D-72E5-45C4E348350B}"/>
              </a:ext>
            </a:extLst>
          </p:cNvPr>
          <p:cNvPicPr>
            <a:picLocks noChangeAspect="1"/>
          </p:cNvPicPr>
          <p:nvPr/>
        </p:nvPicPr>
        <p:blipFill>
          <a:blip r:embed="rId2"/>
          <a:stretch>
            <a:fillRect/>
          </a:stretch>
        </p:blipFill>
        <p:spPr>
          <a:xfrm>
            <a:off x="573270" y="2299926"/>
            <a:ext cx="6610041" cy="3044319"/>
          </a:xfrm>
          <a:prstGeom prst="rect">
            <a:avLst/>
          </a:prstGeom>
        </p:spPr>
      </p:pic>
      <p:sp>
        <p:nvSpPr>
          <p:cNvPr id="6" name="TextBox 5">
            <a:extLst>
              <a:ext uri="{FF2B5EF4-FFF2-40B4-BE49-F238E27FC236}">
                <a16:creationId xmlns:a16="http://schemas.microsoft.com/office/drawing/2014/main" id="{E18A2FD8-F2AA-DBC5-6D48-C7C1C442BD77}"/>
              </a:ext>
            </a:extLst>
          </p:cNvPr>
          <p:cNvSpPr txBox="1"/>
          <p:nvPr/>
        </p:nvSpPr>
        <p:spPr>
          <a:xfrm>
            <a:off x="6562761" y="3014500"/>
            <a:ext cx="1791688" cy="646331"/>
          </a:xfrm>
          <a:prstGeom prst="rect">
            <a:avLst/>
          </a:prstGeom>
          <a:noFill/>
        </p:spPr>
        <p:txBody>
          <a:bodyPr wrap="square" rtlCol="0">
            <a:spAutoFit/>
          </a:bodyPr>
          <a:lstStyle/>
          <a:p>
            <a:pPr algn="r"/>
            <a:r>
              <a:rPr lang="ru-RU" sz="1200" b="0" i="0" u="none" strike="noStrike" dirty="0" err="1">
                <a:solidFill>
                  <a:srgbClr val="000000"/>
                </a:solidFill>
                <a:effectLst/>
                <a:latin typeface="-webkit-standard"/>
              </a:rPr>
              <a:t>Кількість</a:t>
            </a:r>
            <a:r>
              <a:rPr lang="ru-RU" sz="1200" b="0" i="0" u="none" strike="noStrike" dirty="0">
                <a:solidFill>
                  <a:srgbClr val="000000"/>
                </a:solidFill>
                <a:effectLst/>
                <a:latin typeface="-webkit-standard"/>
              </a:rPr>
              <a:t> </a:t>
            </a:r>
            <a:r>
              <a:rPr lang="ru-RU" sz="1200" b="0" i="0" u="none" strike="noStrike" dirty="0" err="1">
                <a:solidFill>
                  <a:srgbClr val="000000"/>
                </a:solidFill>
                <a:effectLst/>
                <a:latin typeface="-webkit-standard"/>
              </a:rPr>
              <a:t>представників</a:t>
            </a:r>
            <a:r>
              <a:rPr lang="ru-RU" sz="1200" b="0" i="0" u="none" strike="noStrike" dirty="0">
                <a:solidFill>
                  <a:srgbClr val="000000"/>
                </a:solidFill>
                <a:effectLst/>
                <a:latin typeface="-webkit-standard"/>
              </a:rPr>
              <a:t> </a:t>
            </a:r>
            <a:r>
              <a:rPr lang="ru-RU" sz="1200" b="0" i="0" u="none" strike="noStrike" dirty="0" err="1">
                <a:solidFill>
                  <a:srgbClr val="000000"/>
                </a:solidFill>
                <a:effectLst/>
                <a:latin typeface="-webkit-standard"/>
              </a:rPr>
              <a:t>із</a:t>
            </a:r>
            <a:r>
              <a:rPr lang="ru-RU" sz="1200" b="0" i="0" u="none" strike="noStrike" dirty="0">
                <a:solidFill>
                  <a:srgbClr val="000000"/>
                </a:solidFill>
                <a:effectLst/>
                <a:latin typeface="-webkit-standard"/>
              </a:rPr>
              <a:t> </a:t>
            </a:r>
            <a:r>
              <a:rPr lang="ru-RU" sz="1200" b="0" i="0" u="none" strike="noStrike" dirty="0" err="1">
                <a:solidFill>
                  <a:srgbClr val="000000"/>
                </a:solidFill>
                <a:effectLst/>
                <a:latin typeface="-webkit-standard"/>
              </a:rPr>
              <a:t>позитивним</a:t>
            </a:r>
            <a:r>
              <a:rPr lang="ru-RU" sz="1200" b="0" i="0" u="none" strike="noStrike" dirty="0">
                <a:solidFill>
                  <a:srgbClr val="000000"/>
                </a:solidFill>
                <a:effectLst/>
                <a:latin typeface="-webkit-standard"/>
              </a:rPr>
              <a:t> </a:t>
            </a:r>
            <a:r>
              <a:rPr lang="ru-RU" sz="1200" b="0" i="0" u="none" strike="noStrike" dirty="0" err="1">
                <a:solidFill>
                  <a:srgbClr val="000000"/>
                </a:solidFill>
                <a:effectLst/>
                <a:latin typeface="-webkit-standard"/>
              </a:rPr>
              <a:t>досвідом</a:t>
            </a:r>
            <a:r>
              <a:rPr lang="ru-RU" sz="1200" b="0" i="0" u="none" strike="noStrike" dirty="0">
                <a:solidFill>
                  <a:srgbClr val="000000"/>
                </a:solidFill>
                <a:effectLst/>
                <a:latin typeface="-webkit-standard"/>
              </a:rPr>
              <a:t> </a:t>
            </a:r>
            <a:r>
              <a:rPr lang="ru-RU" sz="1200" b="0" i="0" u="none" strike="noStrike" dirty="0" err="1">
                <a:solidFill>
                  <a:srgbClr val="000000"/>
                </a:solidFill>
                <a:effectLst/>
                <a:latin typeface="-webkit-standard"/>
              </a:rPr>
              <a:t>дещо</a:t>
            </a:r>
            <a:r>
              <a:rPr lang="ru-RU" sz="1200" b="0" i="0" u="none" strike="noStrike" dirty="0">
                <a:solidFill>
                  <a:srgbClr val="000000"/>
                </a:solidFill>
                <a:effectLst/>
                <a:latin typeface="-webkit-standard"/>
              </a:rPr>
              <a:t> </a:t>
            </a:r>
            <a:r>
              <a:rPr lang="ru-RU" sz="1200" b="0" i="0" u="none" strike="noStrike" dirty="0" err="1">
                <a:solidFill>
                  <a:srgbClr val="000000"/>
                </a:solidFill>
                <a:effectLst/>
                <a:latin typeface="-webkit-standard"/>
              </a:rPr>
              <a:t>зменшилася</a:t>
            </a:r>
            <a:r>
              <a:rPr lang="ru-RU" sz="1200" b="0" i="0" u="none" strike="noStrike" dirty="0">
                <a:solidFill>
                  <a:srgbClr val="000000"/>
                </a:solidFill>
                <a:effectLst/>
                <a:latin typeface="-webkit-standard"/>
              </a:rPr>
              <a:t>.</a:t>
            </a:r>
            <a:endParaRPr lang="en-US" sz="1100" dirty="0">
              <a:solidFill>
                <a:schemeClr val="tx2"/>
              </a:solidFill>
            </a:endParaRPr>
          </a:p>
        </p:txBody>
      </p:sp>
      <p:graphicFrame>
        <p:nvGraphicFramePr>
          <p:cNvPr id="2" name="Diagram 41">
            <a:extLst>
              <a:ext uri="{FF2B5EF4-FFF2-40B4-BE49-F238E27FC236}">
                <a16:creationId xmlns:a16="http://schemas.microsoft.com/office/drawing/2014/main" id="{71B93D42-C857-FA56-2CB6-95B89BDAF4C8}"/>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4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B57E5-F79C-D09F-7DD5-F23BACA8CF3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05667D-E460-B683-BC18-45CEF6D0BC89}"/>
              </a:ext>
            </a:extLst>
          </p:cNvPr>
          <p:cNvSpPr>
            <a:spLocks noGrp="1"/>
          </p:cNvSpPr>
          <p:nvPr>
            <p:ph type="sldNum" sz="quarter" idx="12"/>
          </p:nvPr>
        </p:nvSpPr>
        <p:spPr/>
        <p:txBody>
          <a:bodyPr/>
          <a:lstStyle/>
          <a:p>
            <a:fld id="{9F9C9D7E-A62C-AB4F-805D-1B13780151A0}" type="slidenum">
              <a:rPr lang="en-US" smtClean="0"/>
              <a:pPr/>
              <a:t>23</a:t>
            </a:fld>
            <a:endParaRPr lang="en-US"/>
          </a:p>
        </p:txBody>
      </p:sp>
      <p:sp>
        <p:nvSpPr>
          <p:cNvPr id="4" name="Text Placeholder 3">
            <a:extLst>
              <a:ext uri="{FF2B5EF4-FFF2-40B4-BE49-F238E27FC236}">
                <a16:creationId xmlns:a16="http://schemas.microsoft.com/office/drawing/2014/main" id="{C96D7675-AED9-0034-6ABD-7DCAC4077D1A}"/>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A9C7AF5E-B61A-029C-F932-C5520E8C3A5B}"/>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5C481D85-1E41-C4D1-CDE8-A74E15C99B28}"/>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90264B9F-AD45-039F-1778-20171EFB5762}"/>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EBF8DF78-7364-3307-79CE-23AE36608E51}"/>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B34421C4-2CF9-CDCD-DF1F-E1E9C9BD0557}"/>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19" name="TextBox 18">
            <a:extLst>
              <a:ext uri="{FF2B5EF4-FFF2-40B4-BE49-F238E27FC236}">
                <a16:creationId xmlns:a16="http://schemas.microsoft.com/office/drawing/2014/main" id="{B5C8D382-0503-9A68-B9F5-D4EDA7718B3A}"/>
              </a:ext>
            </a:extLst>
          </p:cNvPr>
          <p:cNvSpPr txBox="1"/>
          <p:nvPr/>
        </p:nvSpPr>
        <p:spPr>
          <a:xfrm>
            <a:off x="6510254" y="1668404"/>
            <a:ext cx="2328945" cy="369332"/>
          </a:xfrm>
          <a:prstGeom prst="rect">
            <a:avLst/>
          </a:prstGeom>
          <a:noFill/>
        </p:spPr>
        <p:txBody>
          <a:bodyPr wrap="square">
            <a:spAutoFit/>
          </a:bodyPr>
          <a:lstStyle/>
          <a:p>
            <a:pPr algn="just"/>
            <a:r>
              <a:rPr lang="uk-UA" sz="1800" b="1" dirty="0">
                <a:solidFill>
                  <a:schemeClr val="tx2"/>
                </a:solidFill>
                <a:latin typeface="Arial" panose="020B0604020202020204" pitchFamily="34" charset="0"/>
                <a:cs typeface="Arial" panose="020B0604020202020204" pitchFamily="34" charset="0"/>
              </a:rPr>
              <a:t>Приватний сектор</a:t>
            </a:r>
            <a:endParaRPr lang="en-US" sz="1800" b="1" dirty="0">
              <a:solidFill>
                <a:schemeClr val="tx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24CAE62-102B-F1F4-28C8-718937947EC8}"/>
              </a:ext>
            </a:extLst>
          </p:cNvPr>
          <p:cNvPicPr>
            <a:picLocks noChangeAspect="1"/>
          </p:cNvPicPr>
          <p:nvPr/>
        </p:nvPicPr>
        <p:blipFill>
          <a:blip r:embed="rId2"/>
          <a:stretch>
            <a:fillRect/>
          </a:stretch>
        </p:blipFill>
        <p:spPr>
          <a:xfrm>
            <a:off x="586287" y="2438649"/>
            <a:ext cx="6224744" cy="2472606"/>
          </a:xfrm>
          <a:prstGeom prst="rect">
            <a:avLst/>
          </a:prstGeom>
        </p:spPr>
      </p:pic>
      <p:sp>
        <p:nvSpPr>
          <p:cNvPr id="6" name="TextBox 5">
            <a:extLst>
              <a:ext uri="{FF2B5EF4-FFF2-40B4-BE49-F238E27FC236}">
                <a16:creationId xmlns:a16="http://schemas.microsoft.com/office/drawing/2014/main" id="{D14BCC80-9633-AB7A-BA23-50322F562A30}"/>
              </a:ext>
            </a:extLst>
          </p:cNvPr>
          <p:cNvSpPr txBox="1"/>
          <p:nvPr/>
        </p:nvSpPr>
        <p:spPr>
          <a:xfrm>
            <a:off x="6562761" y="3014500"/>
            <a:ext cx="1791688" cy="1015663"/>
          </a:xfrm>
          <a:prstGeom prst="rect">
            <a:avLst/>
          </a:prstGeom>
          <a:noFill/>
        </p:spPr>
        <p:txBody>
          <a:bodyPr wrap="square" rtlCol="0">
            <a:spAutoFit/>
          </a:bodyPr>
          <a:lstStyle/>
          <a:p>
            <a:pPr algn="r"/>
            <a:r>
              <a:rPr lang="ru-RU" sz="1200" dirty="0" err="1">
                <a:solidFill>
                  <a:schemeClr val="tx2"/>
                </a:solidFill>
              </a:rPr>
              <a:t>Чіткість</a:t>
            </a:r>
            <a:r>
              <a:rPr lang="ru-RU" sz="1200" dirty="0">
                <a:solidFill>
                  <a:schemeClr val="tx2"/>
                </a:solidFill>
              </a:rPr>
              <a:t> процедур </a:t>
            </a:r>
            <a:r>
              <a:rPr lang="ru-RU" sz="1200" dirty="0" err="1">
                <a:solidFill>
                  <a:schemeClr val="tx2"/>
                </a:solidFill>
              </a:rPr>
              <a:t>звітування</a:t>
            </a:r>
            <a:r>
              <a:rPr lang="ru-RU" sz="1200" dirty="0">
                <a:solidFill>
                  <a:schemeClr val="tx2"/>
                </a:solidFill>
              </a:rPr>
              <a:t> та </a:t>
            </a:r>
            <a:r>
              <a:rPr lang="ru-RU" sz="1200" dirty="0" err="1">
                <a:solidFill>
                  <a:schemeClr val="tx2"/>
                </a:solidFill>
              </a:rPr>
              <a:t>відчуття</a:t>
            </a:r>
            <a:r>
              <a:rPr lang="ru-RU" sz="1200" dirty="0">
                <a:solidFill>
                  <a:schemeClr val="tx2"/>
                </a:solidFill>
              </a:rPr>
              <a:t> </a:t>
            </a:r>
            <a:r>
              <a:rPr lang="ru-RU" sz="1200" dirty="0" err="1">
                <a:solidFill>
                  <a:schemeClr val="tx2"/>
                </a:solidFill>
              </a:rPr>
              <a:t>безпеки</a:t>
            </a:r>
            <a:r>
              <a:rPr lang="ru-RU" sz="1200" dirty="0">
                <a:solidFill>
                  <a:schemeClr val="tx2"/>
                </a:solidFill>
              </a:rPr>
              <a:t> </a:t>
            </a:r>
            <a:r>
              <a:rPr lang="ru-RU" sz="1200" dirty="0" err="1">
                <a:solidFill>
                  <a:schemeClr val="tx2"/>
                </a:solidFill>
              </a:rPr>
              <a:t>під</a:t>
            </a:r>
            <a:r>
              <a:rPr lang="ru-RU" sz="1200" dirty="0">
                <a:solidFill>
                  <a:schemeClr val="tx2"/>
                </a:solidFill>
              </a:rPr>
              <a:t> час </a:t>
            </a:r>
            <a:r>
              <a:rPr lang="ru-RU" sz="1200" dirty="0" err="1">
                <a:solidFill>
                  <a:schemeClr val="tx2"/>
                </a:solidFill>
              </a:rPr>
              <a:t>подання</a:t>
            </a:r>
            <a:r>
              <a:rPr lang="ru-RU" sz="1200" dirty="0">
                <a:solidFill>
                  <a:schemeClr val="tx2"/>
                </a:solidFill>
              </a:rPr>
              <a:t> </a:t>
            </a:r>
            <a:r>
              <a:rPr lang="ru-RU" sz="1200" dirty="0" err="1">
                <a:solidFill>
                  <a:schemeClr val="tx2"/>
                </a:solidFill>
              </a:rPr>
              <a:t>повідомлень</a:t>
            </a:r>
            <a:r>
              <a:rPr lang="ru-RU" sz="1200" dirty="0">
                <a:solidFill>
                  <a:schemeClr val="tx2"/>
                </a:solidFill>
              </a:rPr>
              <a:t> </a:t>
            </a:r>
            <a:r>
              <a:rPr lang="ru-RU" sz="1200" dirty="0" err="1">
                <a:solidFill>
                  <a:schemeClr val="tx2"/>
                </a:solidFill>
              </a:rPr>
              <a:t>покращилися</a:t>
            </a:r>
            <a:r>
              <a:rPr lang="ru-RU" sz="1200" dirty="0">
                <a:solidFill>
                  <a:schemeClr val="tx2"/>
                </a:solidFill>
              </a:rPr>
              <a:t>.</a:t>
            </a:r>
            <a:endParaRPr lang="en-US" sz="1100" dirty="0">
              <a:solidFill>
                <a:schemeClr val="tx2"/>
              </a:solidFill>
            </a:endParaRPr>
          </a:p>
        </p:txBody>
      </p:sp>
      <p:graphicFrame>
        <p:nvGraphicFramePr>
          <p:cNvPr id="2" name="Diagram 41">
            <a:extLst>
              <a:ext uri="{FF2B5EF4-FFF2-40B4-BE49-F238E27FC236}">
                <a16:creationId xmlns:a16="http://schemas.microsoft.com/office/drawing/2014/main" id="{05DFE863-C0B1-D6EF-2E8A-BC8E79E857C4}"/>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46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71E75-24C7-F874-D842-FB4CDCEC0CD2}"/>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F97D867C-B6AA-2AC0-B763-01491AA38C59}"/>
              </a:ext>
            </a:extLst>
          </p:cNvPr>
          <p:cNvSpPr txBox="1"/>
          <p:nvPr/>
        </p:nvSpPr>
        <p:spPr>
          <a:xfrm>
            <a:off x="6845960" y="2060463"/>
            <a:ext cx="2055603" cy="2492990"/>
          </a:xfrm>
          <a:prstGeom prst="rect">
            <a:avLst/>
          </a:prstGeom>
          <a:noFill/>
          <a:ln>
            <a:noFill/>
          </a:ln>
        </p:spPr>
        <p:txBody>
          <a:bodyPr wrap="square">
            <a:spAutoFit/>
          </a:bodyPr>
          <a:lstStyle/>
          <a:p>
            <a:pPr algn="ctr"/>
            <a:r>
              <a:rPr lang="ru-RU" sz="1400" dirty="0" err="1">
                <a:solidFill>
                  <a:schemeClr val="accent3"/>
                </a:solidFill>
                <a:latin typeface="Arial" panose="020B0604020202020204" pitchFamily="34" charset="0"/>
                <a:cs typeface="Arial" panose="020B0604020202020204" pitchFamily="34" charset="0"/>
              </a:rPr>
              <a:t>Зміни</a:t>
            </a:r>
            <a:r>
              <a:rPr lang="ru-RU" sz="1400" dirty="0">
                <a:solidFill>
                  <a:schemeClr val="accent3"/>
                </a:solidFill>
                <a:latin typeface="Arial" panose="020B0604020202020204" pitchFamily="34" charset="0"/>
                <a:cs typeface="Arial" panose="020B0604020202020204" pitchFamily="34" charset="0"/>
              </a:rPr>
              <a:t> до </a:t>
            </a:r>
            <a:r>
              <a:rPr lang="ru-RU" sz="1400" dirty="0" err="1">
                <a:solidFill>
                  <a:schemeClr val="accent3"/>
                </a:solidFill>
                <a:latin typeface="Arial" panose="020B0604020202020204" pitchFamily="34" charset="0"/>
                <a:cs typeface="Arial" panose="020B0604020202020204" pitchFamily="34" charset="0"/>
              </a:rPr>
              <a:t>Національної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антикорупційної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програми</a:t>
            </a:r>
            <a:r>
              <a:rPr lang="ru-RU" sz="1400" dirty="0">
                <a:solidFill>
                  <a:schemeClr val="accent3"/>
                </a:solidFill>
                <a:latin typeface="Arial" panose="020B0604020202020204" pitchFamily="34" charset="0"/>
                <a:cs typeface="Arial" panose="020B0604020202020204" pitchFamily="34" charset="0"/>
              </a:rPr>
              <a:t> на 2023–2025 роки</a:t>
            </a:r>
          </a:p>
          <a:p>
            <a:pPr algn="ctr"/>
            <a:endParaRPr lang="en-US" sz="1400" dirty="0">
              <a:solidFill>
                <a:schemeClr val="accent3"/>
              </a:solidFill>
              <a:latin typeface="Arial" panose="020B0604020202020204" pitchFamily="34" charset="0"/>
              <a:cs typeface="Arial" panose="020B0604020202020204" pitchFamily="34" charset="0"/>
            </a:endParaRPr>
          </a:p>
          <a:p>
            <a:pPr algn="ctr"/>
            <a:r>
              <a:rPr lang="uk-UA" sz="1200" dirty="0">
                <a:solidFill>
                  <a:schemeClr val="accent3"/>
                </a:solidFill>
                <a:latin typeface="Arial" panose="020B0604020202020204" pitchFamily="34" charset="0"/>
                <a:cs typeface="Arial" panose="020B0604020202020204" pitchFamily="34" charset="0"/>
              </a:rPr>
              <a:t>Нові розробки</a:t>
            </a:r>
            <a:r>
              <a:rPr lang="en-US" sz="1200" dirty="0">
                <a:solidFill>
                  <a:schemeClr val="accent3"/>
                </a:solidFill>
                <a:latin typeface="Arial" panose="020B0604020202020204" pitchFamily="34" charset="0"/>
                <a:cs typeface="Arial" panose="020B0604020202020204" pitchFamily="34" charset="0"/>
              </a:rPr>
              <a:t>:</a:t>
            </a:r>
          </a:p>
          <a:p>
            <a:pPr algn="ctr"/>
            <a:r>
              <a:rPr lang="uk-UA" sz="1200" dirty="0">
                <a:solidFill>
                  <a:schemeClr val="accent3"/>
                </a:solidFill>
                <a:latin typeface="Arial" panose="020B0604020202020204" pitchFamily="34" charset="0"/>
                <a:cs typeface="Arial" panose="020B0604020202020204" pitchFamily="34" charset="0"/>
              </a:rPr>
              <a:t>Дисциплінарний комітет</a:t>
            </a:r>
            <a:endParaRPr lang="en-US" sz="1200" dirty="0">
              <a:solidFill>
                <a:schemeClr val="accent3"/>
              </a:solidFill>
              <a:latin typeface="Arial" panose="020B0604020202020204" pitchFamily="34" charset="0"/>
              <a:cs typeface="Arial" panose="020B0604020202020204" pitchFamily="34" charset="0"/>
            </a:endParaRPr>
          </a:p>
          <a:p>
            <a:pPr algn="ctr"/>
            <a:endParaRPr lang="en-US" sz="1200" dirty="0">
              <a:solidFill>
                <a:schemeClr val="accent3"/>
              </a:solidFill>
              <a:latin typeface="Arial" panose="020B0604020202020204" pitchFamily="34" charset="0"/>
              <a:cs typeface="Arial" panose="020B0604020202020204" pitchFamily="34" charset="0"/>
            </a:endParaRPr>
          </a:p>
          <a:p>
            <a:pPr algn="ctr"/>
            <a:r>
              <a:rPr lang="uk-UA" sz="1200" dirty="0">
                <a:solidFill>
                  <a:schemeClr val="accent3"/>
                </a:solidFill>
                <a:latin typeface="Arial" panose="020B0604020202020204" pitchFamily="34" charset="0"/>
                <a:cs typeface="Arial" panose="020B0604020202020204" pitchFamily="34" charset="0"/>
              </a:rPr>
              <a:t>Мобільний антикорупційний центр Держмитслужби </a:t>
            </a:r>
            <a:r>
              <a:rPr lang="en-US" sz="1200" dirty="0">
                <a:solidFill>
                  <a:schemeClr val="accent3"/>
                </a:solidFill>
                <a:latin typeface="Arial" panose="020B0604020202020204" pitchFamily="34" charset="0"/>
                <a:cs typeface="Arial" panose="020B0604020202020204" pitchFamily="34" charset="0"/>
              </a:rPr>
              <a:t>(</a:t>
            </a:r>
            <a:r>
              <a:rPr lang="uk-UA" sz="1200" dirty="0">
                <a:solidFill>
                  <a:schemeClr val="accent3"/>
                </a:solidFill>
                <a:latin typeface="Arial" panose="020B0604020202020204" pitchFamily="34" charset="0"/>
                <a:cs typeface="Arial" panose="020B0604020202020204" pitchFamily="34" charset="0"/>
              </a:rPr>
              <a:t>МАЦ</a:t>
            </a:r>
            <a:r>
              <a:rPr lang="en-US" sz="1200" dirty="0">
                <a:solidFill>
                  <a:schemeClr val="accent3"/>
                </a:solidFill>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4EA3933A-2EE0-6E73-2F1A-932FB222E3AB}"/>
              </a:ext>
            </a:extLst>
          </p:cNvPr>
          <p:cNvSpPr>
            <a:spLocks noGrp="1"/>
          </p:cNvSpPr>
          <p:nvPr>
            <p:ph type="sldNum" sz="quarter" idx="12"/>
          </p:nvPr>
        </p:nvSpPr>
        <p:spPr/>
        <p:txBody>
          <a:bodyPr/>
          <a:lstStyle/>
          <a:p>
            <a:fld id="{9F9C9D7E-A62C-AB4F-805D-1B13780151A0}" type="slidenum">
              <a:rPr lang="en-US" smtClean="0"/>
              <a:pPr/>
              <a:t>24</a:t>
            </a:fld>
            <a:endParaRPr lang="en-US"/>
          </a:p>
        </p:txBody>
      </p:sp>
      <p:sp>
        <p:nvSpPr>
          <p:cNvPr id="4" name="Text Placeholder 3">
            <a:extLst>
              <a:ext uri="{FF2B5EF4-FFF2-40B4-BE49-F238E27FC236}">
                <a16:creationId xmlns:a16="http://schemas.microsoft.com/office/drawing/2014/main" id="{6ABFB76F-37F0-4B6E-D7BF-188E3ABF29C1}"/>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360190C2-45C3-0562-43C9-18BC788A0FEC}"/>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98CDD2BD-AAE0-E321-021A-50F908E56226}"/>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8" name="object 229">
            <a:extLst>
              <a:ext uri="{FF2B5EF4-FFF2-40B4-BE49-F238E27FC236}">
                <a16:creationId xmlns:a16="http://schemas.microsoft.com/office/drawing/2014/main" id="{5030784D-9DD6-5341-A0E4-2235810D932F}"/>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270C9955-4880-E8FC-5132-9629DE5F4322}"/>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5" name="Arrow: Right 4">
            <a:extLst>
              <a:ext uri="{FF2B5EF4-FFF2-40B4-BE49-F238E27FC236}">
                <a16:creationId xmlns:a16="http://schemas.microsoft.com/office/drawing/2014/main" id="{24F9B281-055A-54C4-F5A0-53C7F9C43030}"/>
              </a:ext>
            </a:extLst>
          </p:cNvPr>
          <p:cNvSpPr/>
          <p:nvPr/>
        </p:nvSpPr>
        <p:spPr>
          <a:xfrm>
            <a:off x="1" y="1662267"/>
            <a:ext cx="6992380" cy="16552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err="1"/>
              <a:t>Огляд</a:t>
            </a:r>
            <a:r>
              <a:rPr lang="ru-RU" sz="1600" dirty="0"/>
              <a:t> </a:t>
            </a:r>
            <a:r>
              <a:rPr lang="en-US" sz="1600" dirty="0"/>
              <a:t>A-CIP (</a:t>
            </a:r>
            <a:r>
              <a:rPr lang="ru-RU" sz="1600" dirty="0"/>
              <a:t>липень 2024 року) </a:t>
            </a:r>
            <a:r>
              <a:rPr lang="ru-RU" sz="1600" dirty="0" err="1"/>
              <a:t>Національної</a:t>
            </a:r>
            <a:r>
              <a:rPr lang="ru-RU" sz="1600" dirty="0"/>
              <a:t> </a:t>
            </a:r>
            <a:r>
              <a:rPr lang="ru-RU" sz="1600" dirty="0" err="1"/>
              <a:t>антикорупційної</a:t>
            </a:r>
            <a:r>
              <a:rPr lang="ru-RU" sz="1600" dirty="0"/>
              <a:t> </a:t>
            </a:r>
            <a:r>
              <a:rPr lang="ru-RU" sz="1600" dirty="0" err="1"/>
              <a:t>стратегії</a:t>
            </a:r>
            <a:r>
              <a:rPr lang="ru-RU" sz="1600" dirty="0"/>
              <a:t> </a:t>
            </a:r>
            <a:r>
              <a:rPr lang="ru-RU" sz="1600" dirty="0" err="1"/>
              <a:t>України</a:t>
            </a:r>
            <a:r>
              <a:rPr lang="ru-RU" sz="1600" dirty="0"/>
              <a:t> на 2021–2025 роки, проведений НАЗК.</a:t>
            </a:r>
            <a:endParaRPr lang="en-US" sz="1600" dirty="0"/>
          </a:p>
        </p:txBody>
      </p:sp>
      <p:graphicFrame>
        <p:nvGraphicFramePr>
          <p:cNvPr id="8" name="Diagram 7">
            <a:extLst>
              <a:ext uri="{FF2B5EF4-FFF2-40B4-BE49-F238E27FC236}">
                <a16:creationId xmlns:a16="http://schemas.microsoft.com/office/drawing/2014/main" id="{4E3B076C-E1D1-9924-7C9C-DE0EA68E9CB7}"/>
              </a:ext>
            </a:extLst>
          </p:cNvPr>
          <p:cNvGraphicFramePr/>
          <p:nvPr>
            <p:extLst>
              <p:ext uri="{D42A27DB-BD31-4B8C-83A1-F6EECF244321}">
                <p14:modId xmlns:p14="http://schemas.microsoft.com/office/powerpoint/2010/main" val="2831850117"/>
              </p:ext>
            </p:extLst>
          </p:nvPr>
        </p:nvGraphicFramePr>
        <p:xfrm>
          <a:off x="1058073" y="3005006"/>
          <a:ext cx="6096000" cy="3756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D3DE05D1-CA55-33B9-FFEE-11C78FE01787}"/>
              </a:ext>
            </a:extLst>
          </p:cNvPr>
          <p:cNvSpPr txBox="1"/>
          <p:nvPr/>
        </p:nvSpPr>
        <p:spPr>
          <a:xfrm>
            <a:off x="7021060" y="4730881"/>
            <a:ext cx="1880503" cy="1323439"/>
          </a:xfrm>
          <a:prstGeom prst="rect">
            <a:avLst/>
          </a:prstGeom>
          <a:noFill/>
        </p:spPr>
        <p:txBody>
          <a:bodyPr wrap="square">
            <a:spAutoFit/>
          </a:bodyPr>
          <a:lstStyle/>
          <a:p>
            <a:pPr algn="ctr"/>
            <a:r>
              <a:rPr lang="ru-RU" sz="1600" b="1" dirty="0" err="1">
                <a:solidFill>
                  <a:schemeClr val="accent3"/>
                </a:solidFill>
                <a:latin typeface="Arial" panose="020B0604020202020204" pitchFamily="34" charset="0"/>
                <a:cs typeface="Arial" panose="020B0604020202020204" pitchFamily="34" charset="0"/>
              </a:rPr>
              <a:t>Аналіз</a:t>
            </a:r>
            <a:r>
              <a:rPr lang="ru-RU" sz="1600" b="1" dirty="0">
                <a:solidFill>
                  <a:schemeClr val="accent3"/>
                </a:solidFill>
                <a:latin typeface="Arial" panose="020B0604020202020204" pitchFamily="34" charset="0"/>
                <a:cs typeface="Arial" panose="020B0604020202020204" pitchFamily="34" charset="0"/>
              </a:rPr>
              <a:t> поточного стану </a:t>
            </a:r>
            <a:r>
              <a:rPr lang="ru-RU" sz="1600" dirty="0">
                <a:solidFill>
                  <a:schemeClr val="accent3"/>
                </a:solidFill>
                <a:latin typeface="Arial" panose="020B0604020202020204" pitchFamily="34" charset="0"/>
                <a:cs typeface="Arial" panose="020B0604020202020204" pitchFamily="34" charset="0"/>
              </a:rPr>
              <a:t>у </a:t>
            </a:r>
            <a:r>
              <a:rPr lang="ru-RU" sz="1600" dirty="0" err="1">
                <a:solidFill>
                  <a:schemeClr val="accent3"/>
                </a:solidFill>
                <a:latin typeface="Arial" panose="020B0604020202020204" pitchFamily="34" charset="0"/>
                <a:cs typeface="Arial" panose="020B0604020202020204" pitchFamily="34" charset="0"/>
              </a:rPr>
              <a:t>Національній</a:t>
            </a:r>
            <a:r>
              <a:rPr lang="ru-RU" sz="1600" dirty="0">
                <a:solidFill>
                  <a:schemeClr val="accent3"/>
                </a:solidFill>
                <a:latin typeface="Arial" panose="020B0604020202020204" pitchFamily="34" charset="0"/>
                <a:cs typeface="Arial" panose="020B0604020202020204" pitchFamily="34" charset="0"/>
              </a:rPr>
              <a:t> </a:t>
            </a:r>
            <a:r>
              <a:rPr lang="ru-RU" sz="1600" dirty="0" err="1">
                <a:solidFill>
                  <a:schemeClr val="accent3"/>
                </a:solidFill>
                <a:latin typeface="Arial" panose="020B0604020202020204" pitchFamily="34" charset="0"/>
                <a:cs typeface="Arial" panose="020B0604020202020204" pitchFamily="34" charset="0"/>
              </a:rPr>
              <a:t>стратегії</a:t>
            </a:r>
            <a:r>
              <a:rPr lang="ru-RU" sz="1600" dirty="0">
                <a:solidFill>
                  <a:schemeClr val="accent3"/>
                </a:solidFill>
                <a:latin typeface="Arial" panose="020B0604020202020204" pitchFamily="34" charset="0"/>
                <a:cs typeface="Arial" panose="020B0604020202020204" pitchFamily="34" charset="0"/>
              </a:rPr>
              <a:t> на 2021–2025 роки.</a:t>
            </a:r>
            <a:endParaRPr lang="en-US" sz="1600" dirty="0">
              <a:solidFill>
                <a:schemeClr val="accent3"/>
              </a:solidFill>
              <a:latin typeface="Arial" panose="020B0604020202020204" pitchFamily="34" charset="0"/>
              <a:cs typeface="Arial" panose="020B0604020202020204" pitchFamily="34" charset="0"/>
            </a:endParaRPr>
          </a:p>
        </p:txBody>
      </p:sp>
      <p:pic>
        <p:nvPicPr>
          <p:cNvPr id="21" name="Graphic 20" descr="Question mark with solid fill">
            <a:extLst>
              <a:ext uri="{FF2B5EF4-FFF2-40B4-BE49-F238E27FC236}">
                <a16:creationId xmlns:a16="http://schemas.microsoft.com/office/drawing/2014/main" id="{D0F42CAA-5C65-4C1A-7C5F-04ED84160D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64521" y="1546274"/>
            <a:ext cx="914400" cy="914400"/>
          </a:xfrm>
          <a:prstGeom prst="rect">
            <a:avLst/>
          </a:prstGeom>
        </p:spPr>
      </p:pic>
      <p:graphicFrame>
        <p:nvGraphicFramePr>
          <p:cNvPr id="2" name="Diagram 41">
            <a:extLst>
              <a:ext uri="{FF2B5EF4-FFF2-40B4-BE49-F238E27FC236}">
                <a16:creationId xmlns:a16="http://schemas.microsoft.com/office/drawing/2014/main" id="{1ACD9814-5CC2-63DA-6931-B274CCC1E0ED}"/>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8576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94982-8212-E525-4DA4-14AF25D4958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C9B02D-D47C-D1EB-7ADB-B02CFD87E390}"/>
              </a:ext>
            </a:extLst>
          </p:cNvPr>
          <p:cNvSpPr>
            <a:spLocks noGrp="1"/>
          </p:cNvSpPr>
          <p:nvPr>
            <p:ph type="sldNum" sz="quarter" idx="12"/>
          </p:nvPr>
        </p:nvSpPr>
        <p:spPr/>
        <p:txBody>
          <a:bodyPr/>
          <a:lstStyle/>
          <a:p>
            <a:fld id="{9F9C9D7E-A62C-AB4F-805D-1B13780151A0}" type="slidenum">
              <a:rPr lang="en-US" smtClean="0"/>
              <a:pPr/>
              <a:t>25</a:t>
            </a:fld>
            <a:endParaRPr lang="en-US"/>
          </a:p>
        </p:txBody>
      </p:sp>
      <p:sp>
        <p:nvSpPr>
          <p:cNvPr id="4" name="Text Placeholder 3">
            <a:extLst>
              <a:ext uri="{FF2B5EF4-FFF2-40B4-BE49-F238E27FC236}">
                <a16:creationId xmlns:a16="http://schemas.microsoft.com/office/drawing/2014/main" id="{DCA6799F-D373-09AA-53E7-C9DB5C484ACA}"/>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3C493DD6-C913-AFA5-3C3E-D7B3D6D3AB19}"/>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35BF0F75-509A-33FF-C5A8-C65BFB606DA4}"/>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5E46D769-F6CB-A6EA-ED52-D88705815376}"/>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986C7F58-B6B2-C79A-823A-4AA26F3C7A98}"/>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1D372326-321B-0DC2-FC78-97A1C7F92FBD}"/>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pic>
        <p:nvPicPr>
          <p:cNvPr id="21" name="Graphic 20" descr="Question mark with solid fill">
            <a:extLst>
              <a:ext uri="{FF2B5EF4-FFF2-40B4-BE49-F238E27FC236}">
                <a16:creationId xmlns:a16="http://schemas.microsoft.com/office/drawing/2014/main" id="{B2AC941F-D61D-1D08-2C6C-7D5DCBD4A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0773" y="1267265"/>
            <a:ext cx="914400" cy="914400"/>
          </a:xfrm>
          <a:prstGeom prst="rect">
            <a:avLst/>
          </a:prstGeom>
        </p:spPr>
      </p:pic>
      <p:pic>
        <p:nvPicPr>
          <p:cNvPr id="2" name="Graphic 1" descr="Bullseye with solid fill">
            <a:extLst>
              <a:ext uri="{FF2B5EF4-FFF2-40B4-BE49-F238E27FC236}">
                <a16:creationId xmlns:a16="http://schemas.microsoft.com/office/drawing/2014/main" id="{BD8D3510-46FB-2952-470A-99AE4DF74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027" y="2170501"/>
            <a:ext cx="914400" cy="914400"/>
          </a:xfrm>
          <a:prstGeom prst="rect">
            <a:avLst/>
          </a:prstGeom>
        </p:spPr>
      </p:pic>
      <p:pic>
        <p:nvPicPr>
          <p:cNvPr id="9" name="Picture 2" descr="1,000+ Page Flip Icon Stock Illustrations, Royalty-Free Vector Graphics &amp;  Clip Art - iStock">
            <a:extLst>
              <a:ext uri="{FF2B5EF4-FFF2-40B4-BE49-F238E27FC236}">
                <a16:creationId xmlns:a16="http://schemas.microsoft.com/office/drawing/2014/main" id="{C26700D6-9460-48BC-51A3-4C5085B11E5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50283" t="4586" r="-130" b="50799"/>
          <a:stretch/>
        </p:blipFill>
        <p:spPr bwMode="auto">
          <a:xfrm>
            <a:off x="5444836" y="3536215"/>
            <a:ext cx="3713453" cy="3323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C34B7-F7D1-2DBA-B73A-37E000BC3146}"/>
              </a:ext>
            </a:extLst>
          </p:cNvPr>
          <p:cNvSpPr txBox="1"/>
          <p:nvPr/>
        </p:nvSpPr>
        <p:spPr>
          <a:xfrm>
            <a:off x="1340427" y="2069789"/>
            <a:ext cx="5642265" cy="4216539"/>
          </a:xfrm>
          <a:prstGeom prst="rect">
            <a:avLst/>
          </a:prstGeom>
          <a:noFill/>
        </p:spPr>
        <p:txBody>
          <a:bodyPr wrap="square" rtlCol="0">
            <a:spAutoFit/>
          </a:bodyPr>
          <a:lstStyle/>
          <a:p>
            <a:r>
              <a:rPr lang="uk-UA" sz="1400" dirty="0"/>
              <a:t>Ціль</a:t>
            </a:r>
            <a:endParaRPr lang="en-US" sz="1400" dirty="0"/>
          </a:p>
          <a:p>
            <a:r>
              <a:rPr lang="ru-RU" sz="1200" dirty="0" err="1"/>
              <a:t>Ефективність</a:t>
            </a:r>
            <a:r>
              <a:rPr lang="ru-RU" sz="1200" dirty="0"/>
              <a:t> </a:t>
            </a:r>
            <a:r>
              <a:rPr lang="ru-RU" sz="1200" dirty="0" err="1"/>
              <a:t>контрольних</a:t>
            </a:r>
            <a:r>
              <a:rPr lang="ru-RU" sz="1200" dirty="0"/>
              <a:t> </a:t>
            </a:r>
            <a:r>
              <a:rPr lang="ru-RU" sz="1200" dirty="0" err="1"/>
              <a:t>заходів</a:t>
            </a:r>
            <a:r>
              <a:rPr lang="ru-RU" sz="1200" dirty="0"/>
              <a:t> </a:t>
            </a:r>
            <a:r>
              <a:rPr lang="ru-RU" sz="1200" dirty="0" err="1"/>
              <a:t>під</a:t>
            </a:r>
            <a:r>
              <a:rPr lang="ru-RU" sz="1200" dirty="0"/>
              <a:t> час </a:t>
            </a:r>
            <a:r>
              <a:rPr lang="ru-RU" sz="1200" dirty="0" err="1"/>
              <a:t>розгляду</a:t>
            </a:r>
            <a:r>
              <a:rPr lang="ru-RU" sz="1200" dirty="0"/>
              <a:t> та </a:t>
            </a:r>
            <a:r>
              <a:rPr lang="ru-RU" sz="1200" dirty="0" err="1"/>
              <a:t>перевірки</a:t>
            </a:r>
            <a:r>
              <a:rPr lang="ru-RU" sz="1200" dirty="0"/>
              <a:t> </a:t>
            </a:r>
            <a:r>
              <a:rPr lang="ru-RU" sz="1200" dirty="0" err="1"/>
              <a:t>повідомлень</a:t>
            </a:r>
            <a:r>
              <a:rPr lang="ru-RU" sz="1200" dirty="0"/>
              <a:t> про </a:t>
            </a:r>
            <a:r>
              <a:rPr lang="ru-RU" sz="1200" dirty="0" err="1"/>
              <a:t>можливі</a:t>
            </a:r>
            <a:r>
              <a:rPr lang="ru-RU" sz="1200" dirty="0"/>
              <a:t> </a:t>
            </a:r>
            <a:r>
              <a:rPr lang="ru-RU" sz="1200" dirty="0" err="1"/>
              <a:t>факти</a:t>
            </a:r>
            <a:r>
              <a:rPr lang="ru-RU" sz="1200" dirty="0"/>
              <a:t> </a:t>
            </a:r>
            <a:r>
              <a:rPr lang="ru-RU" sz="1200" dirty="0" err="1"/>
              <a:t>корупції</a:t>
            </a:r>
            <a:r>
              <a:rPr lang="ru-RU" sz="1200" dirty="0"/>
              <a:t> </a:t>
            </a:r>
            <a:r>
              <a:rPr lang="ru-RU" sz="1200" dirty="0" err="1"/>
              <a:t>або</a:t>
            </a:r>
            <a:r>
              <a:rPr lang="ru-RU" sz="1200" dirty="0"/>
              <a:t> </a:t>
            </a:r>
            <a:r>
              <a:rPr lang="ru-RU" sz="1200" dirty="0" err="1"/>
              <a:t>правопорушення</a:t>
            </a:r>
            <a:r>
              <a:rPr lang="ru-RU" sz="1200" dirty="0"/>
              <a:t>, </a:t>
            </a:r>
            <a:r>
              <a:rPr lang="ru-RU" sz="1200" dirty="0" err="1"/>
              <a:t>пов’язані</a:t>
            </a:r>
            <a:r>
              <a:rPr lang="ru-RU" sz="1200" dirty="0"/>
              <a:t> з </a:t>
            </a:r>
            <a:r>
              <a:rPr lang="ru-RU" sz="1200" dirty="0" err="1"/>
              <a:t>корупцією</a:t>
            </a:r>
            <a:r>
              <a:rPr lang="ru-RU" sz="1200" dirty="0"/>
              <a:t>, а </a:t>
            </a:r>
            <a:r>
              <a:rPr lang="ru-RU" sz="1200" dirty="0" err="1"/>
              <a:t>також</a:t>
            </a:r>
            <a:r>
              <a:rPr lang="ru-RU" sz="1200" dirty="0"/>
              <a:t> </a:t>
            </a:r>
            <a:r>
              <a:rPr lang="ru-RU" sz="1200" dirty="0" err="1"/>
              <a:t>інші</a:t>
            </a:r>
            <a:r>
              <a:rPr lang="ru-RU" sz="1200" dirty="0"/>
              <a:t> </a:t>
            </a:r>
            <a:r>
              <a:rPr lang="ru-RU" sz="1200" dirty="0" err="1"/>
              <a:t>порушення</a:t>
            </a:r>
            <a:r>
              <a:rPr lang="ru-RU" sz="1200" dirty="0"/>
              <a:t> Закону </a:t>
            </a:r>
            <a:r>
              <a:rPr lang="ru-RU" sz="1200" dirty="0" err="1"/>
              <a:t>України</a:t>
            </a:r>
            <a:r>
              <a:rPr lang="ru-RU" sz="1200" dirty="0"/>
              <a:t> «Про </a:t>
            </a:r>
            <a:r>
              <a:rPr lang="ru-RU" sz="1200" dirty="0" err="1"/>
              <a:t>запобігання</a:t>
            </a:r>
            <a:r>
              <a:rPr lang="ru-RU" sz="1200" dirty="0"/>
              <a:t> </a:t>
            </a:r>
            <a:r>
              <a:rPr lang="ru-RU" sz="1200" dirty="0" err="1"/>
              <a:t>корупції</a:t>
            </a:r>
            <a:r>
              <a:rPr lang="ru-RU" sz="1200" dirty="0"/>
              <a:t>», у тому </a:t>
            </a:r>
            <a:r>
              <a:rPr lang="ru-RU" sz="1200" dirty="0" err="1"/>
              <a:t>числі</a:t>
            </a:r>
            <a:r>
              <a:rPr lang="ru-RU" sz="1200" dirty="0"/>
              <a:t> в </a:t>
            </a:r>
            <a:r>
              <a:rPr lang="ru-RU" sz="1200" dirty="0" err="1"/>
              <a:t>територіальних</a:t>
            </a:r>
            <a:r>
              <a:rPr lang="ru-RU" sz="1200" dirty="0"/>
              <a:t> органах </a:t>
            </a:r>
            <a:r>
              <a:rPr lang="ru-RU" sz="1200" dirty="0" err="1"/>
              <a:t>Державної</a:t>
            </a:r>
            <a:r>
              <a:rPr lang="ru-RU" sz="1200" dirty="0"/>
              <a:t> </a:t>
            </a:r>
            <a:r>
              <a:rPr lang="ru-RU" sz="1200" dirty="0" err="1"/>
              <a:t>митної</a:t>
            </a:r>
            <a:r>
              <a:rPr lang="ru-RU" sz="1200" dirty="0"/>
              <a:t> </a:t>
            </a:r>
            <a:r>
              <a:rPr lang="ru-RU" sz="1200" dirty="0" err="1"/>
              <a:t>служби</a:t>
            </a:r>
            <a:r>
              <a:rPr lang="ru-RU" sz="1200" dirty="0"/>
              <a:t>.</a:t>
            </a:r>
            <a:endParaRPr lang="en-US" sz="1400" dirty="0"/>
          </a:p>
          <a:p>
            <a:endParaRPr lang="uk-UA" sz="1400" dirty="0"/>
          </a:p>
          <a:p>
            <a:r>
              <a:rPr lang="uk-UA" sz="1400" dirty="0"/>
              <a:t>Пропозиції </a:t>
            </a:r>
            <a:r>
              <a:rPr lang="en-US" sz="1400" dirty="0"/>
              <a:t>KPI</a:t>
            </a:r>
            <a:endParaRPr lang="uk-UA" sz="1400" dirty="0"/>
          </a:p>
          <a:p>
            <a:endParaRPr lang="en-US" sz="1200" dirty="0"/>
          </a:p>
          <a:p>
            <a:r>
              <a:rPr lang="en-US" sz="1100" dirty="0"/>
              <a:t>1. </a:t>
            </a:r>
            <a:r>
              <a:rPr lang="ru-RU" sz="1100" dirty="0" err="1"/>
              <a:t>Кількість</a:t>
            </a:r>
            <a:r>
              <a:rPr lang="ru-RU" sz="1100" dirty="0"/>
              <a:t> </a:t>
            </a:r>
            <a:r>
              <a:rPr lang="ru-RU" sz="1100" dirty="0" err="1"/>
              <a:t>повідомлень</a:t>
            </a:r>
            <a:r>
              <a:rPr lang="ru-RU" sz="1100" dirty="0"/>
              <a:t> про </a:t>
            </a:r>
            <a:r>
              <a:rPr lang="ru-RU" sz="1100" dirty="0" err="1"/>
              <a:t>корупцію</a:t>
            </a:r>
            <a:r>
              <a:rPr lang="ru-RU" sz="1100" dirty="0"/>
              <a:t> </a:t>
            </a:r>
            <a:r>
              <a:rPr lang="ru-RU" sz="1100" dirty="0" err="1"/>
              <a:t>або</a:t>
            </a:r>
            <a:r>
              <a:rPr lang="ru-RU" sz="1100" dirty="0"/>
              <a:t> </a:t>
            </a:r>
            <a:r>
              <a:rPr lang="ru-RU" sz="1100" dirty="0" err="1"/>
              <a:t>правопорушення</a:t>
            </a:r>
            <a:r>
              <a:rPr lang="ru-RU" sz="1100" dirty="0"/>
              <a:t>, </a:t>
            </a:r>
            <a:r>
              <a:rPr lang="ru-RU" sz="1100" dirty="0" err="1"/>
              <a:t>пов’язані</a:t>
            </a:r>
            <a:r>
              <a:rPr lang="ru-RU" sz="1100" dirty="0"/>
              <a:t> з </a:t>
            </a:r>
            <a:r>
              <a:rPr lang="ru-RU" sz="1100" dirty="0" err="1"/>
              <a:t>корупцією</a:t>
            </a:r>
            <a:r>
              <a:rPr lang="en-US" sz="1100" dirty="0"/>
              <a:t>.</a:t>
            </a:r>
          </a:p>
          <a:p>
            <a:endParaRPr lang="en-US" sz="1200" dirty="0"/>
          </a:p>
          <a:p>
            <a:r>
              <a:rPr lang="en-US" sz="1100" dirty="0"/>
              <a:t>2. </a:t>
            </a:r>
            <a:r>
              <a:rPr lang="ru-RU" sz="1100" dirty="0" err="1"/>
              <a:t>Кількість</a:t>
            </a:r>
            <a:r>
              <a:rPr lang="ru-RU" sz="1100" dirty="0"/>
              <a:t> </a:t>
            </a:r>
            <a:r>
              <a:rPr lang="ru-RU" sz="1100" dirty="0" err="1"/>
              <a:t>перевірок</a:t>
            </a:r>
            <a:r>
              <a:rPr lang="ru-RU" sz="1100" dirty="0"/>
              <a:t>, </a:t>
            </a:r>
            <a:r>
              <a:rPr lang="ru-RU" sz="1100" dirty="0" err="1"/>
              <a:t>ініційованих</a:t>
            </a:r>
            <a:r>
              <a:rPr lang="ru-RU" sz="1100" dirty="0"/>
              <a:t> за результатами </a:t>
            </a:r>
            <a:r>
              <a:rPr lang="ru-RU" sz="1100" dirty="0" err="1"/>
              <a:t>розгляду</a:t>
            </a:r>
            <a:r>
              <a:rPr lang="ru-RU" sz="1100" dirty="0"/>
              <a:t> </a:t>
            </a:r>
            <a:r>
              <a:rPr lang="ru-RU" sz="1100" dirty="0" err="1"/>
              <a:t>повідомлень</a:t>
            </a:r>
            <a:r>
              <a:rPr lang="ru-RU" sz="1100" dirty="0"/>
              <a:t> про </a:t>
            </a:r>
            <a:r>
              <a:rPr lang="ru-RU" sz="1100" dirty="0" err="1"/>
              <a:t>корупцію</a:t>
            </a:r>
            <a:r>
              <a:rPr lang="ru-RU" sz="1100" dirty="0"/>
              <a:t> </a:t>
            </a:r>
            <a:r>
              <a:rPr lang="ru-RU" sz="1100" dirty="0" err="1"/>
              <a:t>або</a:t>
            </a:r>
            <a:r>
              <a:rPr lang="ru-RU" sz="1100" dirty="0"/>
              <a:t> </a:t>
            </a:r>
            <a:r>
              <a:rPr lang="ru-RU" sz="1100" dirty="0" err="1"/>
              <a:t>правопорушення</a:t>
            </a:r>
            <a:r>
              <a:rPr lang="ru-RU" sz="1100" dirty="0"/>
              <a:t>, </a:t>
            </a:r>
            <a:r>
              <a:rPr lang="ru-RU" sz="1100" dirty="0" err="1"/>
              <a:t>пов’язані</a:t>
            </a:r>
            <a:r>
              <a:rPr lang="ru-RU" sz="1100" dirty="0"/>
              <a:t> з </a:t>
            </a:r>
            <a:r>
              <a:rPr lang="ru-RU" sz="1100" dirty="0" err="1"/>
              <a:t>корупцією</a:t>
            </a:r>
            <a:r>
              <a:rPr lang="ru-RU" sz="1100" dirty="0"/>
              <a:t>.</a:t>
            </a:r>
          </a:p>
          <a:p>
            <a:endParaRPr lang="en-US" sz="1100" dirty="0"/>
          </a:p>
          <a:p>
            <a:r>
              <a:rPr lang="en-US" sz="1100" dirty="0"/>
              <a:t>3. </a:t>
            </a:r>
            <a:r>
              <a:rPr lang="ru-RU" sz="1100" dirty="0" err="1"/>
              <a:t>Кількість</a:t>
            </a:r>
            <a:r>
              <a:rPr lang="ru-RU" sz="1100" dirty="0"/>
              <a:t> </a:t>
            </a:r>
            <a:r>
              <a:rPr lang="ru-RU" sz="1100" dirty="0" err="1"/>
              <a:t>матеріалів</a:t>
            </a:r>
            <a:r>
              <a:rPr lang="ru-RU" sz="1100" dirty="0"/>
              <a:t>, </a:t>
            </a:r>
            <a:r>
              <a:rPr lang="ru-RU" sz="1100" dirty="0" err="1"/>
              <a:t>направлених</a:t>
            </a:r>
            <a:r>
              <a:rPr lang="ru-RU" sz="1100" dirty="0"/>
              <a:t> до </a:t>
            </a:r>
            <a:r>
              <a:rPr lang="ru-RU" sz="1100" dirty="0" err="1"/>
              <a:t>спеціально</a:t>
            </a:r>
            <a:r>
              <a:rPr lang="ru-RU" sz="1100" dirty="0"/>
              <a:t> </a:t>
            </a:r>
            <a:r>
              <a:rPr lang="ru-RU" sz="1100" dirty="0" err="1"/>
              <a:t>уповноважених</a:t>
            </a:r>
            <a:r>
              <a:rPr lang="ru-RU" sz="1100" dirty="0"/>
              <a:t> </a:t>
            </a:r>
            <a:r>
              <a:rPr lang="ru-RU" sz="1100" dirty="0" err="1"/>
              <a:t>суб’єктів</a:t>
            </a:r>
            <a:r>
              <a:rPr lang="ru-RU" sz="1100" dirty="0"/>
              <a:t> у </a:t>
            </a:r>
            <a:r>
              <a:rPr lang="ru-RU" sz="1100" dirty="0" err="1"/>
              <a:t>сфері</a:t>
            </a:r>
            <a:r>
              <a:rPr lang="ru-RU" sz="1100" dirty="0"/>
              <a:t> </a:t>
            </a:r>
            <a:r>
              <a:rPr lang="ru-RU" sz="1100" dirty="0" err="1"/>
              <a:t>протидії</a:t>
            </a:r>
            <a:r>
              <a:rPr lang="ru-RU" sz="1100" dirty="0"/>
              <a:t> </a:t>
            </a:r>
            <a:r>
              <a:rPr lang="ru-RU" sz="1100" dirty="0" err="1"/>
              <a:t>корупції</a:t>
            </a:r>
            <a:r>
              <a:rPr lang="ru-RU" sz="1100" dirty="0"/>
              <a:t>.</a:t>
            </a:r>
          </a:p>
          <a:p>
            <a:endParaRPr lang="en-US" sz="1100" dirty="0"/>
          </a:p>
          <a:p>
            <a:r>
              <a:rPr lang="en-US" sz="1100" dirty="0"/>
              <a:t>4. </a:t>
            </a:r>
            <a:r>
              <a:rPr lang="ru-RU" sz="1100" dirty="0" err="1"/>
              <a:t>Результати</a:t>
            </a:r>
            <a:r>
              <a:rPr lang="ru-RU" sz="1100" dirty="0"/>
              <a:t> </a:t>
            </a:r>
            <a:r>
              <a:rPr lang="ru-RU" sz="1100" dirty="0" err="1"/>
              <a:t>розгляду</a:t>
            </a:r>
            <a:r>
              <a:rPr lang="ru-RU" sz="1100" dirty="0"/>
              <a:t> </a:t>
            </a:r>
            <a:r>
              <a:rPr lang="ru-RU" sz="1100" dirty="0" err="1"/>
              <a:t>матеріалів</a:t>
            </a:r>
            <a:r>
              <a:rPr lang="ru-RU" sz="1100" dirty="0"/>
              <a:t>, </a:t>
            </a:r>
            <a:r>
              <a:rPr lang="ru-RU" sz="1100" dirty="0" err="1"/>
              <a:t>направлених</a:t>
            </a:r>
            <a:r>
              <a:rPr lang="ru-RU" sz="1100" dirty="0"/>
              <a:t> до </a:t>
            </a:r>
            <a:r>
              <a:rPr lang="ru-RU" sz="1100" dirty="0" err="1"/>
              <a:t>спеціально</a:t>
            </a:r>
            <a:r>
              <a:rPr lang="ru-RU" sz="1100" dirty="0"/>
              <a:t> </a:t>
            </a:r>
            <a:r>
              <a:rPr lang="ru-RU" sz="1100" dirty="0" err="1"/>
              <a:t>уповноважених</a:t>
            </a:r>
            <a:r>
              <a:rPr lang="ru-RU" sz="1100" dirty="0"/>
              <a:t> </a:t>
            </a:r>
            <a:r>
              <a:rPr lang="ru-RU" sz="1100" dirty="0" err="1"/>
              <a:t>суб’єктів</a:t>
            </a:r>
            <a:r>
              <a:rPr lang="ru-RU" sz="1100" dirty="0"/>
              <a:t> у </a:t>
            </a:r>
            <a:r>
              <a:rPr lang="ru-RU" sz="1100" dirty="0" err="1"/>
              <a:t>сфері</a:t>
            </a:r>
            <a:r>
              <a:rPr lang="ru-RU" sz="1100" dirty="0"/>
              <a:t> </a:t>
            </a:r>
            <a:r>
              <a:rPr lang="ru-RU" sz="1100" dirty="0" err="1"/>
              <a:t>протидії</a:t>
            </a:r>
            <a:r>
              <a:rPr lang="ru-RU" sz="1100" dirty="0"/>
              <a:t> </a:t>
            </a:r>
            <a:r>
              <a:rPr lang="ru-RU" sz="1100" dirty="0" err="1"/>
              <a:t>корупції</a:t>
            </a:r>
            <a:r>
              <a:rPr lang="ru-RU" sz="1100" dirty="0"/>
              <a:t>.</a:t>
            </a:r>
          </a:p>
          <a:p>
            <a:endParaRPr lang="en-US" sz="1100" dirty="0"/>
          </a:p>
          <a:p>
            <a:r>
              <a:rPr lang="en-US" sz="1100" dirty="0"/>
              <a:t>5. </a:t>
            </a:r>
            <a:r>
              <a:rPr lang="ru-RU" sz="1100" dirty="0" err="1"/>
              <a:t>Кількість</a:t>
            </a:r>
            <a:r>
              <a:rPr lang="ru-RU" sz="1100" dirty="0"/>
              <a:t> </a:t>
            </a:r>
            <a:r>
              <a:rPr lang="ru-RU" sz="1100" dirty="0" err="1"/>
              <a:t>цільових</a:t>
            </a:r>
            <a:r>
              <a:rPr lang="ru-RU" sz="1100" dirty="0"/>
              <a:t> </a:t>
            </a:r>
            <a:r>
              <a:rPr lang="ru-RU" sz="1100" dirty="0" err="1"/>
              <a:t>превентивних</a:t>
            </a:r>
            <a:r>
              <a:rPr lang="ru-RU" sz="1100" dirty="0"/>
              <a:t> та </a:t>
            </a:r>
            <a:r>
              <a:rPr lang="ru-RU" sz="1100" dirty="0" err="1"/>
              <a:t>роз’яснювальних</a:t>
            </a:r>
            <a:r>
              <a:rPr lang="ru-RU" sz="1100" dirty="0"/>
              <a:t> </a:t>
            </a:r>
            <a:r>
              <a:rPr lang="ru-RU" sz="1100" dirty="0" err="1"/>
              <a:t>заходів</a:t>
            </a:r>
            <a:r>
              <a:rPr lang="ru-RU" sz="1100" dirty="0"/>
              <a:t> </a:t>
            </a:r>
            <a:r>
              <a:rPr lang="ru-RU" sz="1100" dirty="0" err="1"/>
              <a:t>із</a:t>
            </a:r>
            <a:r>
              <a:rPr lang="ru-RU" sz="1100" dirty="0"/>
              <a:t> </a:t>
            </a:r>
            <a:r>
              <a:rPr lang="ru-RU" sz="1100" dirty="0" err="1"/>
              <a:t>посадовими</a:t>
            </a:r>
            <a:r>
              <a:rPr lang="ru-RU" sz="1100" dirty="0"/>
              <a:t> особами </a:t>
            </a:r>
            <a:r>
              <a:rPr lang="ru-RU" sz="1100" dirty="0" err="1"/>
              <a:t>митниці</a:t>
            </a:r>
            <a:r>
              <a:rPr lang="ru-RU" sz="1100" dirty="0"/>
              <a:t> </a:t>
            </a:r>
            <a:r>
              <a:rPr lang="ru-RU" sz="1100" dirty="0" err="1"/>
              <a:t>щодо</a:t>
            </a:r>
            <a:r>
              <a:rPr lang="ru-RU" sz="1100" dirty="0"/>
              <a:t> </a:t>
            </a:r>
            <a:r>
              <a:rPr lang="ru-RU" sz="1100" dirty="0" err="1"/>
              <a:t>дотримання</a:t>
            </a:r>
            <a:r>
              <a:rPr lang="ru-RU" sz="1100" dirty="0"/>
              <a:t> </a:t>
            </a:r>
            <a:r>
              <a:rPr lang="ru-RU" sz="1100" dirty="0" err="1"/>
              <a:t>антикорупційного</a:t>
            </a:r>
            <a:r>
              <a:rPr lang="ru-RU" sz="1100" dirty="0"/>
              <a:t> </a:t>
            </a:r>
            <a:r>
              <a:rPr lang="ru-RU" sz="1100" dirty="0" err="1"/>
              <a:t>законодавства</a:t>
            </a:r>
            <a:r>
              <a:rPr lang="ru-RU" sz="1100" dirty="0"/>
              <a:t>.</a:t>
            </a:r>
          </a:p>
          <a:p>
            <a:endParaRPr lang="en-US" sz="1100" dirty="0"/>
          </a:p>
          <a:p>
            <a:r>
              <a:rPr lang="en-US" sz="1100" dirty="0"/>
              <a:t>6. </a:t>
            </a:r>
            <a:r>
              <a:rPr lang="ru-RU" sz="1100" dirty="0" err="1"/>
              <a:t>Результати</a:t>
            </a:r>
            <a:r>
              <a:rPr lang="ru-RU" sz="1100" dirty="0"/>
              <a:t> </a:t>
            </a:r>
            <a:r>
              <a:rPr lang="ru-RU" sz="1100" dirty="0" err="1"/>
              <a:t>незалежного</a:t>
            </a:r>
            <a:r>
              <a:rPr lang="ru-RU" sz="1100" dirty="0"/>
              <a:t> </a:t>
            </a:r>
            <a:r>
              <a:rPr lang="ru-RU" sz="1100" dirty="0" err="1"/>
              <a:t>опитування</a:t>
            </a:r>
            <a:r>
              <a:rPr lang="ru-RU" sz="1100" dirty="0"/>
              <a:t> </a:t>
            </a:r>
            <a:r>
              <a:rPr lang="ru-RU" sz="1100" dirty="0" err="1"/>
              <a:t>щодо</a:t>
            </a:r>
            <a:r>
              <a:rPr lang="ru-RU" sz="1100" dirty="0"/>
              <a:t> </a:t>
            </a:r>
            <a:r>
              <a:rPr lang="ru-RU" sz="1100" dirty="0" err="1"/>
              <a:t>рівня</a:t>
            </a:r>
            <a:r>
              <a:rPr lang="ru-RU" sz="1100" dirty="0"/>
              <a:t> </a:t>
            </a:r>
            <a:r>
              <a:rPr lang="ru-RU" sz="1100" dirty="0" err="1"/>
              <a:t>корупції</a:t>
            </a:r>
            <a:r>
              <a:rPr lang="ru-RU" sz="1100" dirty="0"/>
              <a:t> в </a:t>
            </a:r>
            <a:r>
              <a:rPr lang="ru-RU" sz="1100" dirty="0" err="1"/>
              <a:t>митних</a:t>
            </a:r>
            <a:r>
              <a:rPr lang="ru-RU" sz="1100" dirty="0"/>
              <a:t> органах.</a:t>
            </a:r>
            <a:endParaRPr lang="en-US" sz="1100" dirty="0"/>
          </a:p>
        </p:txBody>
      </p:sp>
      <p:pic>
        <p:nvPicPr>
          <p:cNvPr id="7" name="Graphic 6" descr="Key with solid fill">
            <a:extLst>
              <a:ext uri="{FF2B5EF4-FFF2-40B4-BE49-F238E27FC236}">
                <a16:creationId xmlns:a16="http://schemas.microsoft.com/office/drawing/2014/main" id="{DEC78B1D-48A3-47A4-ECBF-5E3CE676FE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087935">
            <a:off x="426027" y="3366656"/>
            <a:ext cx="914400" cy="914400"/>
          </a:xfrm>
          <a:prstGeom prst="rect">
            <a:avLst/>
          </a:prstGeom>
        </p:spPr>
      </p:pic>
      <p:sp>
        <p:nvSpPr>
          <p:cNvPr id="10" name="TextBox 9">
            <a:extLst>
              <a:ext uri="{FF2B5EF4-FFF2-40B4-BE49-F238E27FC236}">
                <a16:creationId xmlns:a16="http://schemas.microsoft.com/office/drawing/2014/main" id="{CAF6434F-0A92-4899-7E75-947810A85AFA}"/>
              </a:ext>
            </a:extLst>
          </p:cNvPr>
          <p:cNvSpPr txBox="1"/>
          <p:nvPr/>
        </p:nvSpPr>
        <p:spPr>
          <a:xfrm>
            <a:off x="6840403" y="6256818"/>
            <a:ext cx="2203448" cy="461665"/>
          </a:xfrm>
          <a:prstGeom prst="rect">
            <a:avLst/>
          </a:prstGeom>
          <a:noFill/>
        </p:spPr>
        <p:txBody>
          <a:bodyPr wrap="square" rtlCol="0">
            <a:spAutoFit/>
          </a:bodyPr>
          <a:lstStyle/>
          <a:p>
            <a:pPr algn="r"/>
            <a:r>
              <a:rPr lang="en-US" sz="1200" dirty="0">
                <a:solidFill>
                  <a:schemeClr val="bg1"/>
                </a:solidFill>
              </a:rPr>
              <a:t>-&gt; </a:t>
            </a:r>
            <a:r>
              <a:rPr lang="ru-RU" sz="1200" dirty="0" err="1">
                <a:solidFill>
                  <a:schemeClr val="bg1"/>
                </a:solidFill>
              </a:rPr>
              <a:t>Перехід</a:t>
            </a:r>
            <a:r>
              <a:rPr lang="ru-RU" sz="1200" dirty="0">
                <a:solidFill>
                  <a:schemeClr val="bg1"/>
                </a:solidFill>
              </a:rPr>
              <a:t> до </a:t>
            </a:r>
            <a:r>
              <a:rPr lang="ru-RU" sz="1200" dirty="0" err="1">
                <a:solidFill>
                  <a:schemeClr val="bg1"/>
                </a:solidFill>
              </a:rPr>
              <a:t>статистичних</a:t>
            </a:r>
            <a:r>
              <a:rPr lang="ru-RU" sz="1200" dirty="0">
                <a:solidFill>
                  <a:schemeClr val="bg1"/>
                </a:solidFill>
              </a:rPr>
              <a:t> </a:t>
            </a:r>
            <a:r>
              <a:rPr lang="ru-RU" sz="1200" dirty="0" err="1">
                <a:solidFill>
                  <a:schemeClr val="bg1"/>
                </a:solidFill>
              </a:rPr>
              <a:t>даних</a:t>
            </a:r>
            <a:r>
              <a:rPr lang="ru-RU" sz="1200" dirty="0">
                <a:solidFill>
                  <a:schemeClr val="bg1"/>
                </a:solidFill>
              </a:rPr>
              <a:t> НАЗК за 2024 </a:t>
            </a:r>
            <a:r>
              <a:rPr lang="ru-RU" sz="1200" dirty="0" err="1">
                <a:solidFill>
                  <a:schemeClr val="bg1"/>
                </a:solidFill>
              </a:rPr>
              <a:t>рік</a:t>
            </a:r>
            <a:endParaRPr lang="en-US" sz="1200" dirty="0">
              <a:solidFill>
                <a:schemeClr val="bg1"/>
              </a:solidFill>
            </a:endParaRPr>
          </a:p>
        </p:txBody>
      </p:sp>
      <p:sp>
        <p:nvSpPr>
          <p:cNvPr id="5" name="TextBox 4">
            <a:extLst>
              <a:ext uri="{FF2B5EF4-FFF2-40B4-BE49-F238E27FC236}">
                <a16:creationId xmlns:a16="http://schemas.microsoft.com/office/drawing/2014/main" id="{1F8E06E7-F8AF-AC8C-7F41-AE539EE6D45D}"/>
              </a:ext>
            </a:extLst>
          </p:cNvPr>
          <p:cNvSpPr txBox="1"/>
          <p:nvPr/>
        </p:nvSpPr>
        <p:spPr>
          <a:xfrm>
            <a:off x="6845960" y="2060463"/>
            <a:ext cx="2055603" cy="2492990"/>
          </a:xfrm>
          <a:prstGeom prst="rect">
            <a:avLst/>
          </a:prstGeom>
          <a:noFill/>
          <a:ln>
            <a:noFill/>
          </a:ln>
        </p:spPr>
        <p:txBody>
          <a:bodyPr wrap="square">
            <a:spAutoFit/>
          </a:bodyPr>
          <a:lstStyle/>
          <a:p>
            <a:pPr algn="ctr"/>
            <a:r>
              <a:rPr lang="ru-RU" sz="1400" dirty="0" err="1">
                <a:solidFill>
                  <a:schemeClr val="accent3"/>
                </a:solidFill>
                <a:latin typeface="Arial" panose="020B0604020202020204" pitchFamily="34" charset="0"/>
                <a:cs typeface="Arial" panose="020B0604020202020204" pitchFamily="34" charset="0"/>
              </a:rPr>
              <a:t>Зміни</a:t>
            </a:r>
            <a:r>
              <a:rPr lang="ru-RU" sz="1400" dirty="0">
                <a:solidFill>
                  <a:schemeClr val="accent3"/>
                </a:solidFill>
                <a:latin typeface="Arial" panose="020B0604020202020204" pitchFamily="34" charset="0"/>
                <a:cs typeface="Arial" panose="020B0604020202020204" pitchFamily="34" charset="0"/>
              </a:rPr>
              <a:t> до </a:t>
            </a:r>
            <a:r>
              <a:rPr lang="ru-RU" sz="1400" dirty="0" err="1">
                <a:solidFill>
                  <a:schemeClr val="accent3"/>
                </a:solidFill>
                <a:latin typeface="Arial" panose="020B0604020202020204" pitchFamily="34" charset="0"/>
                <a:cs typeface="Arial" panose="020B0604020202020204" pitchFamily="34" charset="0"/>
              </a:rPr>
              <a:t>Національної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антикорупційної</a:t>
            </a:r>
            <a:r>
              <a:rPr lang="ru-RU" sz="1400" dirty="0">
                <a:solidFill>
                  <a:schemeClr val="accent3"/>
                </a:solidFill>
                <a:latin typeface="Arial" panose="020B0604020202020204" pitchFamily="34" charset="0"/>
                <a:cs typeface="Arial" panose="020B0604020202020204" pitchFamily="34" charset="0"/>
              </a:rPr>
              <a:t> </a:t>
            </a:r>
            <a:r>
              <a:rPr lang="ru-RU" sz="1400" dirty="0" err="1">
                <a:solidFill>
                  <a:schemeClr val="accent3"/>
                </a:solidFill>
                <a:latin typeface="Arial" panose="020B0604020202020204" pitchFamily="34" charset="0"/>
                <a:cs typeface="Arial" panose="020B0604020202020204" pitchFamily="34" charset="0"/>
              </a:rPr>
              <a:t>програми</a:t>
            </a:r>
            <a:r>
              <a:rPr lang="ru-RU" sz="1400" dirty="0">
                <a:solidFill>
                  <a:schemeClr val="accent3"/>
                </a:solidFill>
                <a:latin typeface="Arial" panose="020B0604020202020204" pitchFamily="34" charset="0"/>
                <a:cs typeface="Arial" panose="020B0604020202020204" pitchFamily="34" charset="0"/>
              </a:rPr>
              <a:t> на 2023–2025 роки</a:t>
            </a:r>
          </a:p>
          <a:p>
            <a:pPr algn="ctr"/>
            <a:endParaRPr lang="en-US" sz="1400" dirty="0">
              <a:solidFill>
                <a:schemeClr val="accent3"/>
              </a:solidFill>
              <a:latin typeface="Arial" panose="020B0604020202020204" pitchFamily="34" charset="0"/>
              <a:cs typeface="Arial" panose="020B0604020202020204" pitchFamily="34" charset="0"/>
            </a:endParaRPr>
          </a:p>
          <a:p>
            <a:pPr lvl="0" algn="ctr"/>
            <a:r>
              <a:rPr lang="uk-UA" sz="1200" dirty="0">
                <a:solidFill>
                  <a:srgbClr val="0059A7"/>
                </a:solidFill>
                <a:latin typeface="Arial" panose="020B0604020202020204" pitchFamily="34" charset="0"/>
                <a:cs typeface="Arial" panose="020B0604020202020204" pitchFamily="34" charset="0"/>
              </a:rPr>
              <a:t>Нові розробки</a:t>
            </a:r>
            <a:r>
              <a:rPr lang="en-US" sz="1200" dirty="0">
                <a:solidFill>
                  <a:srgbClr val="0059A7"/>
                </a:solidFill>
                <a:latin typeface="Arial" panose="020B0604020202020204" pitchFamily="34" charset="0"/>
                <a:cs typeface="Arial" panose="020B0604020202020204" pitchFamily="34" charset="0"/>
              </a:rPr>
              <a:t>:</a:t>
            </a:r>
          </a:p>
          <a:p>
            <a:pPr lvl="0" algn="ctr"/>
            <a:r>
              <a:rPr lang="uk-UA" sz="1200" dirty="0">
                <a:solidFill>
                  <a:srgbClr val="0059A7"/>
                </a:solidFill>
                <a:latin typeface="Arial" panose="020B0604020202020204" pitchFamily="34" charset="0"/>
                <a:cs typeface="Arial" panose="020B0604020202020204" pitchFamily="34" charset="0"/>
              </a:rPr>
              <a:t>Дисциплінарний комітет</a:t>
            </a:r>
            <a:endParaRPr lang="en-US" sz="1200" dirty="0">
              <a:solidFill>
                <a:srgbClr val="0059A7"/>
              </a:solidFill>
              <a:latin typeface="Arial" panose="020B0604020202020204" pitchFamily="34" charset="0"/>
              <a:cs typeface="Arial" panose="020B0604020202020204" pitchFamily="34" charset="0"/>
            </a:endParaRPr>
          </a:p>
          <a:p>
            <a:pPr lvl="0" algn="ctr"/>
            <a:endParaRPr lang="en-US" sz="1200" dirty="0">
              <a:solidFill>
                <a:srgbClr val="0059A7"/>
              </a:solidFill>
              <a:latin typeface="Arial" panose="020B0604020202020204" pitchFamily="34" charset="0"/>
              <a:cs typeface="Arial" panose="020B0604020202020204" pitchFamily="34" charset="0"/>
            </a:endParaRPr>
          </a:p>
          <a:p>
            <a:pPr lvl="0" algn="ctr"/>
            <a:r>
              <a:rPr lang="uk-UA" sz="1200" dirty="0">
                <a:solidFill>
                  <a:srgbClr val="0059A7"/>
                </a:solidFill>
                <a:latin typeface="Arial" panose="020B0604020202020204" pitchFamily="34" charset="0"/>
                <a:cs typeface="Arial" panose="020B0604020202020204" pitchFamily="34" charset="0"/>
              </a:rPr>
              <a:t>Мобільний антикорупційний центр Держмитслужби </a:t>
            </a:r>
            <a:r>
              <a:rPr lang="en-US" sz="1200" dirty="0">
                <a:solidFill>
                  <a:srgbClr val="0059A7"/>
                </a:solidFill>
                <a:latin typeface="Arial" panose="020B0604020202020204" pitchFamily="34" charset="0"/>
                <a:cs typeface="Arial" panose="020B0604020202020204" pitchFamily="34" charset="0"/>
              </a:rPr>
              <a:t>(</a:t>
            </a:r>
            <a:r>
              <a:rPr lang="uk-UA" sz="1200" dirty="0">
                <a:solidFill>
                  <a:srgbClr val="0059A7"/>
                </a:solidFill>
                <a:latin typeface="Arial" panose="020B0604020202020204" pitchFamily="34" charset="0"/>
                <a:cs typeface="Arial" panose="020B0604020202020204" pitchFamily="34" charset="0"/>
              </a:rPr>
              <a:t>МАЦ</a:t>
            </a:r>
            <a:r>
              <a:rPr lang="en-US" sz="1200" dirty="0">
                <a:solidFill>
                  <a:srgbClr val="0059A7"/>
                </a:solidFill>
                <a:latin typeface="Arial" panose="020B0604020202020204" pitchFamily="34" charset="0"/>
                <a:cs typeface="Arial" panose="020B0604020202020204" pitchFamily="34" charset="0"/>
              </a:rPr>
              <a:t>)</a:t>
            </a:r>
          </a:p>
        </p:txBody>
      </p:sp>
      <p:graphicFrame>
        <p:nvGraphicFramePr>
          <p:cNvPr id="8" name="Diagram 41">
            <a:extLst>
              <a:ext uri="{FF2B5EF4-FFF2-40B4-BE49-F238E27FC236}">
                <a16:creationId xmlns:a16="http://schemas.microsoft.com/office/drawing/2014/main" id="{D0D1C412-92E6-EEA1-6BD1-163AB48BABD8}"/>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75072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01D3A-0165-52B8-DFFA-41509005E5C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CBCB84-D17C-F21C-DBB6-1BFACFA7524C}"/>
              </a:ext>
            </a:extLst>
          </p:cNvPr>
          <p:cNvSpPr>
            <a:spLocks noGrp="1"/>
          </p:cNvSpPr>
          <p:nvPr>
            <p:ph type="sldNum" sz="quarter" idx="12"/>
          </p:nvPr>
        </p:nvSpPr>
        <p:spPr/>
        <p:txBody>
          <a:bodyPr/>
          <a:lstStyle/>
          <a:p>
            <a:fld id="{9F9C9D7E-A62C-AB4F-805D-1B13780151A0}" type="slidenum">
              <a:rPr lang="en-US" smtClean="0"/>
              <a:pPr/>
              <a:t>26</a:t>
            </a:fld>
            <a:endParaRPr lang="en-US"/>
          </a:p>
        </p:txBody>
      </p:sp>
      <p:sp>
        <p:nvSpPr>
          <p:cNvPr id="4" name="Text Placeholder 3">
            <a:extLst>
              <a:ext uri="{FF2B5EF4-FFF2-40B4-BE49-F238E27FC236}">
                <a16:creationId xmlns:a16="http://schemas.microsoft.com/office/drawing/2014/main" id="{F2EE0412-5BF6-239B-6F88-7E3C87A4A9AF}"/>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475FAD26-838E-4CB4-E6D3-C14FEB7AF5E7}"/>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E07B60F1-0680-E4E3-712B-52BFC2F2F239}"/>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B30C00D1-726A-F949-2C95-2411401AD568}"/>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71AA0D66-B452-1841-699C-18B5ECC79524}"/>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0FDA9B81-F92E-8BBE-94B8-6BCFD977BB56}"/>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pic>
        <p:nvPicPr>
          <p:cNvPr id="21" name="Graphic 20" descr="Question mark with solid fill">
            <a:extLst>
              <a:ext uri="{FF2B5EF4-FFF2-40B4-BE49-F238E27FC236}">
                <a16:creationId xmlns:a16="http://schemas.microsoft.com/office/drawing/2014/main" id="{EA97C458-5D6B-8EFD-6EF9-F0A9D6EE5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0773" y="1267265"/>
            <a:ext cx="914400" cy="914400"/>
          </a:xfrm>
          <a:prstGeom prst="rect">
            <a:avLst/>
          </a:prstGeom>
        </p:spPr>
      </p:pic>
      <p:pic>
        <p:nvPicPr>
          <p:cNvPr id="9" name="Picture 2" descr="1,000+ Page Flip Icon Stock Illustrations, Royalty-Free Vector Graphics &amp;  Clip Art - iStock">
            <a:extLst>
              <a:ext uri="{FF2B5EF4-FFF2-40B4-BE49-F238E27FC236}">
                <a16:creationId xmlns:a16="http://schemas.microsoft.com/office/drawing/2014/main" id="{66A7F8A0-7B09-B018-8785-77C332A7386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50283" t="4586" r="-130" b="50799"/>
          <a:stretch/>
        </p:blipFill>
        <p:spPr bwMode="auto">
          <a:xfrm>
            <a:off x="5444836" y="3536215"/>
            <a:ext cx="3713453" cy="3323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4292E1-8575-D51A-AD8B-64F4D8E6F7EF}"/>
              </a:ext>
            </a:extLst>
          </p:cNvPr>
          <p:cNvSpPr txBox="1"/>
          <p:nvPr/>
        </p:nvSpPr>
        <p:spPr>
          <a:xfrm>
            <a:off x="1340427" y="2165858"/>
            <a:ext cx="3070364" cy="4385816"/>
          </a:xfrm>
          <a:prstGeom prst="rect">
            <a:avLst/>
          </a:prstGeom>
          <a:noFill/>
        </p:spPr>
        <p:txBody>
          <a:bodyPr wrap="square" rtlCol="0">
            <a:spAutoFit/>
          </a:bodyPr>
          <a:lstStyle/>
          <a:p>
            <a:r>
              <a:rPr lang="en-US" sz="1400"/>
              <a:t>KPI Proposals</a:t>
            </a:r>
          </a:p>
          <a:p>
            <a:endParaRPr lang="en-US" sz="1200"/>
          </a:p>
          <a:p>
            <a:r>
              <a:rPr lang="en-US" sz="1100"/>
              <a:t>1. Number of reports of corruption or corruption-related offences.</a:t>
            </a:r>
          </a:p>
          <a:p>
            <a:endParaRPr lang="en-US" sz="1200"/>
          </a:p>
          <a:p>
            <a:r>
              <a:rPr lang="en-US" sz="1100"/>
              <a:t>2. Number of audits initiated based on the results of consideration of reports of corruption or corruption-related offences.</a:t>
            </a:r>
          </a:p>
          <a:p>
            <a:endParaRPr lang="en-US" sz="1100"/>
          </a:p>
          <a:p>
            <a:r>
              <a:rPr lang="en-US" sz="1100"/>
              <a:t>3. The number of materials sent to specially </a:t>
            </a:r>
            <a:r>
              <a:rPr lang="en-US" sz="1100" err="1"/>
              <a:t>authorised</a:t>
            </a:r>
            <a:r>
              <a:rPr lang="en-US" sz="1100"/>
              <a:t> entities in the field of anti-corruption. </a:t>
            </a:r>
          </a:p>
          <a:p>
            <a:endParaRPr lang="en-US" sz="1100"/>
          </a:p>
          <a:p>
            <a:r>
              <a:rPr lang="en-US" sz="1100"/>
              <a:t>4. The results of consideration of materials sent to specially </a:t>
            </a:r>
            <a:r>
              <a:rPr lang="en-US" sz="1100" err="1"/>
              <a:t>authorised</a:t>
            </a:r>
            <a:r>
              <a:rPr lang="en-US" sz="1100"/>
              <a:t> entities in the field of combating corruption.</a:t>
            </a:r>
          </a:p>
          <a:p>
            <a:endParaRPr lang="en-US" sz="1100"/>
          </a:p>
          <a:p>
            <a:r>
              <a:rPr lang="en-US" sz="1100"/>
              <a:t>5. Number of targeted preventive and explanatory activities with customs officials on compliance with anti-corruption legislation.</a:t>
            </a:r>
          </a:p>
          <a:p>
            <a:endParaRPr lang="en-US" sz="1100"/>
          </a:p>
          <a:p>
            <a:r>
              <a:rPr lang="en-US" sz="1100"/>
              <a:t>6. Results of an independent survey on the level of corruption in the customs authorities.</a:t>
            </a:r>
          </a:p>
          <a:p>
            <a:endParaRPr lang="en-US" sz="1050"/>
          </a:p>
          <a:p>
            <a:endParaRPr lang="en-US" sz="1050"/>
          </a:p>
        </p:txBody>
      </p:sp>
      <p:pic>
        <p:nvPicPr>
          <p:cNvPr id="7" name="Graphic 6" descr="Key with solid fill">
            <a:extLst>
              <a:ext uri="{FF2B5EF4-FFF2-40B4-BE49-F238E27FC236}">
                <a16:creationId xmlns:a16="http://schemas.microsoft.com/office/drawing/2014/main" id="{D9FB2321-F2B5-FA8C-58AE-3B9BA5AE66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087935">
            <a:off x="393594" y="2019343"/>
            <a:ext cx="914400" cy="914400"/>
          </a:xfrm>
          <a:prstGeom prst="rect">
            <a:avLst/>
          </a:prstGeom>
        </p:spPr>
      </p:pic>
      <p:sp>
        <p:nvSpPr>
          <p:cNvPr id="10" name="TextBox 9">
            <a:extLst>
              <a:ext uri="{FF2B5EF4-FFF2-40B4-BE49-F238E27FC236}">
                <a16:creationId xmlns:a16="http://schemas.microsoft.com/office/drawing/2014/main" id="{E9D7AA7F-DF84-1ECD-B2BE-5A49235E8395}"/>
              </a:ext>
            </a:extLst>
          </p:cNvPr>
          <p:cNvSpPr txBox="1"/>
          <p:nvPr/>
        </p:nvSpPr>
        <p:spPr>
          <a:xfrm>
            <a:off x="7398327" y="5633118"/>
            <a:ext cx="1759962" cy="1107996"/>
          </a:xfrm>
          <a:prstGeom prst="rect">
            <a:avLst/>
          </a:prstGeom>
          <a:noFill/>
        </p:spPr>
        <p:txBody>
          <a:bodyPr wrap="square" rtlCol="0">
            <a:spAutoFit/>
          </a:bodyPr>
          <a:lstStyle/>
          <a:p>
            <a:pPr algn="r"/>
            <a:r>
              <a:rPr lang="uk-UA" sz="1100" dirty="0">
                <a:solidFill>
                  <a:schemeClr val="bg1"/>
                </a:solidFill>
              </a:rPr>
              <a:t>Інші міркування</a:t>
            </a:r>
            <a:r>
              <a:rPr lang="en-US" sz="1100" dirty="0">
                <a:solidFill>
                  <a:schemeClr val="bg1"/>
                </a:solidFill>
              </a:rPr>
              <a:t>:</a:t>
            </a:r>
          </a:p>
          <a:p>
            <a:pPr algn="r"/>
            <a:r>
              <a:rPr lang="en-US" sz="1100" dirty="0">
                <a:solidFill>
                  <a:schemeClr val="bg1"/>
                </a:solidFill>
              </a:rPr>
              <a:t>WCO PMM</a:t>
            </a:r>
          </a:p>
          <a:p>
            <a:pPr algn="r"/>
            <a:r>
              <a:rPr lang="en-US" sz="1100" dirty="0">
                <a:solidFill>
                  <a:schemeClr val="bg1"/>
                </a:solidFill>
              </a:rPr>
              <a:t>KPI 1: </a:t>
            </a:r>
            <a:r>
              <a:rPr lang="ru-RU" sz="1100" dirty="0" err="1">
                <a:solidFill>
                  <a:schemeClr val="bg1"/>
                </a:solidFill>
              </a:rPr>
              <a:t>Дотримання</a:t>
            </a:r>
            <a:r>
              <a:rPr lang="ru-RU" sz="1100" dirty="0">
                <a:solidFill>
                  <a:schemeClr val="bg1"/>
                </a:solidFill>
              </a:rPr>
              <a:t> </a:t>
            </a:r>
            <a:r>
              <a:rPr lang="ru-RU" sz="1100" dirty="0" err="1">
                <a:solidFill>
                  <a:schemeClr val="bg1"/>
                </a:solidFill>
              </a:rPr>
              <a:t>дисциплінарних</a:t>
            </a:r>
            <a:r>
              <a:rPr lang="ru-RU" sz="1100" dirty="0">
                <a:solidFill>
                  <a:schemeClr val="bg1"/>
                </a:solidFill>
              </a:rPr>
              <a:t> </a:t>
            </a:r>
            <a:r>
              <a:rPr lang="ru-RU" sz="1100" dirty="0" err="1">
                <a:solidFill>
                  <a:schemeClr val="bg1"/>
                </a:solidFill>
              </a:rPr>
              <a:t>вимог</a:t>
            </a:r>
            <a:endParaRPr lang="en-US" sz="1100" dirty="0">
              <a:solidFill>
                <a:schemeClr val="bg1"/>
              </a:solidFill>
            </a:endParaRPr>
          </a:p>
          <a:p>
            <a:pPr algn="r"/>
            <a:r>
              <a:rPr lang="en-US" sz="1100" dirty="0">
                <a:solidFill>
                  <a:schemeClr val="bg1"/>
                </a:solidFill>
              </a:rPr>
              <a:t>KPI 2: </a:t>
            </a:r>
            <a:r>
              <a:rPr lang="ru-RU" sz="1100" dirty="0" err="1">
                <a:solidFill>
                  <a:schemeClr val="bg1"/>
                </a:solidFill>
              </a:rPr>
              <a:t>Ефективність</a:t>
            </a:r>
            <a:r>
              <a:rPr lang="ru-RU" sz="1100" dirty="0">
                <a:solidFill>
                  <a:schemeClr val="bg1"/>
                </a:solidFill>
              </a:rPr>
              <a:t> </a:t>
            </a:r>
            <a:r>
              <a:rPr lang="ru-RU" sz="1100" dirty="0" err="1">
                <a:solidFill>
                  <a:schemeClr val="bg1"/>
                </a:solidFill>
              </a:rPr>
              <a:t>механізмів</a:t>
            </a:r>
            <a:r>
              <a:rPr lang="ru-RU" sz="1100" dirty="0">
                <a:solidFill>
                  <a:schemeClr val="bg1"/>
                </a:solidFill>
              </a:rPr>
              <a:t> </a:t>
            </a:r>
            <a:r>
              <a:rPr lang="ru-RU" sz="1100" dirty="0" err="1">
                <a:solidFill>
                  <a:schemeClr val="bg1"/>
                </a:solidFill>
              </a:rPr>
              <a:t>звітування</a:t>
            </a:r>
            <a:endParaRPr lang="en-US" sz="1100" dirty="0">
              <a:solidFill>
                <a:schemeClr val="bg1"/>
              </a:solidFill>
            </a:endParaRPr>
          </a:p>
        </p:txBody>
      </p:sp>
      <p:sp>
        <p:nvSpPr>
          <p:cNvPr id="5" name="TextBox 4">
            <a:extLst>
              <a:ext uri="{FF2B5EF4-FFF2-40B4-BE49-F238E27FC236}">
                <a16:creationId xmlns:a16="http://schemas.microsoft.com/office/drawing/2014/main" id="{C42B0A22-5EC3-677E-BE04-74294B94CC1C}"/>
              </a:ext>
            </a:extLst>
          </p:cNvPr>
          <p:cNvSpPr txBox="1"/>
          <p:nvPr/>
        </p:nvSpPr>
        <p:spPr>
          <a:xfrm>
            <a:off x="6845960" y="2060463"/>
            <a:ext cx="2055603" cy="2492990"/>
          </a:xfrm>
          <a:prstGeom prst="rect">
            <a:avLst/>
          </a:prstGeom>
          <a:noFill/>
          <a:ln>
            <a:noFill/>
          </a:ln>
        </p:spPr>
        <p:txBody>
          <a:bodyPr wrap="square">
            <a:spAutoFit/>
          </a:bodyPr>
          <a:lstStyle/>
          <a:p>
            <a:pPr lvl="0" algn="ctr"/>
            <a:r>
              <a:rPr lang="ru-RU" sz="1400" dirty="0" err="1">
                <a:solidFill>
                  <a:srgbClr val="0059A7"/>
                </a:solidFill>
                <a:latin typeface="Arial" panose="020B0604020202020204" pitchFamily="34" charset="0"/>
                <a:cs typeface="Arial" panose="020B0604020202020204" pitchFamily="34" charset="0"/>
              </a:rPr>
              <a:t>Зміни</a:t>
            </a:r>
            <a:r>
              <a:rPr lang="ru-RU" sz="1400" dirty="0">
                <a:solidFill>
                  <a:srgbClr val="0059A7"/>
                </a:solidFill>
                <a:latin typeface="Arial" panose="020B0604020202020204" pitchFamily="34" charset="0"/>
                <a:cs typeface="Arial" panose="020B0604020202020204" pitchFamily="34" charset="0"/>
              </a:rPr>
              <a:t> до </a:t>
            </a:r>
            <a:r>
              <a:rPr lang="ru-RU" sz="1400" dirty="0" err="1">
                <a:solidFill>
                  <a:srgbClr val="0059A7"/>
                </a:solidFill>
                <a:latin typeface="Arial" panose="020B0604020202020204" pitchFamily="34" charset="0"/>
                <a:cs typeface="Arial" panose="020B0604020202020204" pitchFamily="34" charset="0"/>
              </a:rPr>
              <a:t>Національної</a:t>
            </a:r>
            <a:r>
              <a:rPr lang="ru-RU" sz="1400" dirty="0">
                <a:solidFill>
                  <a:srgbClr val="0059A7"/>
                </a:solidFill>
                <a:latin typeface="Arial" panose="020B0604020202020204" pitchFamily="34" charset="0"/>
                <a:cs typeface="Arial" panose="020B0604020202020204" pitchFamily="34" charset="0"/>
              </a:rPr>
              <a:t> </a:t>
            </a:r>
            <a:r>
              <a:rPr lang="ru-RU" sz="1400" dirty="0" err="1">
                <a:solidFill>
                  <a:srgbClr val="0059A7"/>
                </a:solidFill>
                <a:latin typeface="Arial" panose="020B0604020202020204" pitchFamily="34" charset="0"/>
                <a:cs typeface="Arial" panose="020B0604020202020204" pitchFamily="34" charset="0"/>
              </a:rPr>
              <a:t>антикорупційної</a:t>
            </a:r>
            <a:r>
              <a:rPr lang="ru-RU" sz="1400" dirty="0">
                <a:solidFill>
                  <a:srgbClr val="0059A7"/>
                </a:solidFill>
                <a:latin typeface="Arial" panose="020B0604020202020204" pitchFamily="34" charset="0"/>
                <a:cs typeface="Arial" panose="020B0604020202020204" pitchFamily="34" charset="0"/>
              </a:rPr>
              <a:t> </a:t>
            </a:r>
            <a:r>
              <a:rPr lang="ru-RU" sz="1400" dirty="0" err="1">
                <a:solidFill>
                  <a:srgbClr val="0059A7"/>
                </a:solidFill>
                <a:latin typeface="Arial" panose="020B0604020202020204" pitchFamily="34" charset="0"/>
                <a:cs typeface="Arial" panose="020B0604020202020204" pitchFamily="34" charset="0"/>
              </a:rPr>
              <a:t>програми</a:t>
            </a:r>
            <a:r>
              <a:rPr lang="ru-RU" sz="1400" dirty="0">
                <a:solidFill>
                  <a:srgbClr val="0059A7"/>
                </a:solidFill>
                <a:latin typeface="Arial" panose="020B0604020202020204" pitchFamily="34" charset="0"/>
                <a:cs typeface="Arial" panose="020B0604020202020204" pitchFamily="34" charset="0"/>
              </a:rPr>
              <a:t> на 2023–2025 роки</a:t>
            </a:r>
          </a:p>
          <a:p>
            <a:pPr lvl="0" algn="ctr"/>
            <a:endParaRPr lang="en-US" sz="1400" dirty="0">
              <a:solidFill>
                <a:srgbClr val="0059A7"/>
              </a:solidFill>
              <a:latin typeface="Arial" panose="020B0604020202020204" pitchFamily="34" charset="0"/>
              <a:cs typeface="Arial" panose="020B0604020202020204" pitchFamily="34" charset="0"/>
            </a:endParaRPr>
          </a:p>
          <a:p>
            <a:pPr lvl="0" algn="ctr"/>
            <a:r>
              <a:rPr lang="uk-UA" sz="1200" dirty="0">
                <a:solidFill>
                  <a:srgbClr val="0059A7"/>
                </a:solidFill>
                <a:latin typeface="Arial" panose="020B0604020202020204" pitchFamily="34" charset="0"/>
                <a:cs typeface="Arial" panose="020B0604020202020204" pitchFamily="34" charset="0"/>
              </a:rPr>
              <a:t>Нові розробки</a:t>
            </a:r>
            <a:r>
              <a:rPr lang="en-US" sz="1200" dirty="0">
                <a:solidFill>
                  <a:srgbClr val="0059A7"/>
                </a:solidFill>
                <a:latin typeface="Arial" panose="020B0604020202020204" pitchFamily="34" charset="0"/>
                <a:cs typeface="Arial" panose="020B0604020202020204" pitchFamily="34" charset="0"/>
              </a:rPr>
              <a:t>:</a:t>
            </a:r>
          </a:p>
          <a:p>
            <a:pPr lvl="0" algn="ctr"/>
            <a:r>
              <a:rPr lang="uk-UA" sz="1200" dirty="0">
                <a:solidFill>
                  <a:srgbClr val="0059A7"/>
                </a:solidFill>
                <a:latin typeface="Arial" panose="020B0604020202020204" pitchFamily="34" charset="0"/>
                <a:cs typeface="Arial" panose="020B0604020202020204" pitchFamily="34" charset="0"/>
              </a:rPr>
              <a:t>Дисциплінарний комітет</a:t>
            </a:r>
            <a:endParaRPr lang="en-US" sz="1200" dirty="0">
              <a:solidFill>
                <a:srgbClr val="0059A7"/>
              </a:solidFill>
              <a:latin typeface="Arial" panose="020B0604020202020204" pitchFamily="34" charset="0"/>
              <a:cs typeface="Arial" panose="020B0604020202020204" pitchFamily="34" charset="0"/>
            </a:endParaRPr>
          </a:p>
          <a:p>
            <a:pPr lvl="0" algn="ctr"/>
            <a:endParaRPr lang="en-US" sz="1200" dirty="0">
              <a:solidFill>
                <a:srgbClr val="0059A7"/>
              </a:solidFill>
              <a:latin typeface="Arial" panose="020B0604020202020204" pitchFamily="34" charset="0"/>
              <a:cs typeface="Arial" panose="020B0604020202020204" pitchFamily="34" charset="0"/>
            </a:endParaRPr>
          </a:p>
          <a:p>
            <a:pPr lvl="0" algn="ctr"/>
            <a:r>
              <a:rPr lang="uk-UA" sz="1200" dirty="0">
                <a:solidFill>
                  <a:srgbClr val="0059A7"/>
                </a:solidFill>
                <a:latin typeface="Arial" panose="020B0604020202020204" pitchFamily="34" charset="0"/>
                <a:cs typeface="Arial" panose="020B0604020202020204" pitchFamily="34" charset="0"/>
              </a:rPr>
              <a:t>Мобільний антикорупційний центр Держмитслужби </a:t>
            </a:r>
            <a:r>
              <a:rPr lang="en-US" sz="1200" dirty="0">
                <a:solidFill>
                  <a:srgbClr val="0059A7"/>
                </a:solidFill>
                <a:latin typeface="Arial" panose="020B0604020202020204" pitchFamily="34" charset="0"/>
                <a:cs typeface="Arial" panose="020B0604020202020204" pitchFamily="34" charset="0"/>
              </a:rPr>
              <a:t>(</a:t>
            </a:r>
            <a:r>
              <a:rPr lang="uk-UA" sz="1200" dirty="0">
                <a:solidFill>
                  <a:srgbClr val="0059A7"/>
                </a:solidFill>
                <a:latin typeface="Arial" panose="020B0604020202020204" pitchFamily="34" charset="0"/>
                <a:cs typeface="Arial" panose="020B0604020202020204" pitchFamily="34" charset="0"/>
              </a:rPr>
              <a:t>МАЦ</a:t>
            </a:r>
            <a:r>
              <a:rPr lang="en-US" sz="1200" dirty="0">
                <a:solidFill>
                  <a:srgbClr val="0059A7"/>
                </a:solidFill>
                <a:latin typeface="Arial" panose="020B0604020202020204" pitchFamily="34" charset="0"/>
                <a:cs typeface="Arial" panose="020B0604020202020204" pitchFamily="34" charset="0"/>
              </a:rPr>
              <a:t>)</a:t>
            </a:r>
          </a:p>
        </p:txBody>
      </p:sp>
      <p:graphicFrame>
        <p:nvGraphicFramePr>
          <p:cNvPr id="11" name="Table 10">
            <a:extLst>
              <a:ext uri="{FF2B5EF4-FFF2-40B4-BE49-F238E27FC236}">
                <a16:creationId xmlns:a16="http://schemas.microsoft.com/office/drawing/2014/main" id="{2F5622E1-F244-21B8-3E0E-C5FE840960A4}"/>
              </a:ext>
            </a:extLst>
          </p:cNvPr>
          <p:cNvGraphicFramePr>
            <a:graphicFrameLocks noGrp="1"/>
          </p:cNvGraphicFramePr>
          <p:nvPr>
            <p:extLst>
              <p:ext uri="{D42A27DB-BD31-4B8C-83A1-F6EECF244321}">
                <p14:modId xmlns:p14="http://schemas.microsoft.com/office/powerpoint/2010/main" val="32985407"/>
              </p:ext>
            </p:extLst>
          </p:nvPr>
        </p:nvGraphicFramePr>
        <p:xfrm>
          <a:off x="1283795" y="2087244"/>
          <a:ext cx="5597510" cy="4607560"/>
        </p:xfrm>
        <a:graphic>
          <a:graphicData uri="http://schemas.openxmlformats.org/drawingml/2006/table">
            <a:tbl>
              <a:tblPr firstRow="1" bandRow="1">
                <a:tableStyleId>{5C22544A-7EE6-4342-B048-85BDC9FD1C3A}</a:tableStyleId>
              </a:tblPr>
              <a:tblGrid>
                <a:gridCol w="3239484">
                  <a:extLst>
                    <a:ext uri="{9D8B030D-6E8A-4147-A177-3AD203B41FA5}">
                      <a16:colId xmlns:a16="http://schemas.microsoft.com/office/drawing/2014/main" val="3046573387"/>
                    </a:ext>
                  </a:extLst>
                </a:gridCol>
                <a:gridCol w="2358026">
                  <a:extLst>
                    <a:ext uri="{9D8B030D-6E8A-4147-A177-3AD203B41FA5}">
                      <a16:colId xmlns:a16="http://schemas.microsoft.com/office/drawing/2014/main" val="3081422622"/>
                    </a:ext>
                  </a:extLst>
                </a:gridCol>
              </a:tblGrid>
              <a:tr h="370840">
                <a:tc>
                  <a:txBody>
                    <a:bodyPr/>
                    <a:lstStyle/>
                    <a:p>
                      <a:r>
                        <a:rPr lang="uk-UA" sz="1400" dirty="0"/>
                        <a:t>Пропозиції </a:t>
                      </a:r>
                      <a:r>
                        <a:rPr lang="en-US" sz="1400" dirty="0"/>
                        <a:t>KPI</a:t>
                      </a:r>
                    </a:p>
                  </a:txBody>
                  <a:tcPr/>
                </a:tc>
                <a:tc>
                  <a:txBody>
                    <a:bodyPr/>
                    <a:lstStyle/>
                    <a:p>
                      <a:r>
                        <a:rPr lang="uk-UA" sz="1400" dirty="0"/>
                        <a:t>Результати за </a:t>
                      </a:r>
                      <a:r>
                        <a:rPr lang="en-US" sz="1400" dirty="0"/>
                        <a:t>2024</a:t>
                      </a:r>
                      <a:r>
                        <a:rPr lang="uk-UA" sz="1400" dirty="0"/>
                        <a:t> рік</a:t>
                      </a:r>
                      <a:endParaRPr lang="en-US" sz="1400" dirty="0"/>
                    </a:p>
                  </a:txBody>
                  <a:tcPr/>
                </a:tc>
                <a:extLst>
                  <a:ext uri="{0D108BD9-81ED-4DB2-BD59-A6C34878D82A}">
                    <a16:rowId xmlns:a16="http://schemas.microsoft.com/office/drawing/2014/main" val="19268301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a:t>
                      </a:r>
                      <a:r>
                        <a:rPr lang="ru-RU" sz="1200" dirty="0" err="1"/>
                        <a:t>Кількість</a:t>
                      </a:r>
                      <a:r>
                        <a:rPr lang="ru-RU" sz="1200" dirty="0"/>
                        <a:t> </a:t>
                      </a:r>
                      <a:r>
                        <a:rPr lang="ru-RU" sz="1200" dirty="0" err="1"/>
                        <a:t>повідомлень</a:t>
                      </a:r>
                      <a:r>
                        <a:rPr lang="ru-RU" sz="1200" dirty="0"/>
                        <a:t> про </a:t>
                      </a:r>
                      <a:r>
                        <a:rPr lang="ru-RU" sz="1200" dirty="0" err="1"/>
                        <a:t>корупцію</a:t>
                      </a:r>
                      <a:r>
                        <a:rPr lang="ru-RU" sz="1200" dirty="0"/>
                        <a:t> </a:t>
                      </a:r>
                      <a:r>
                        <a:rPr lang="ru-RU" sz="1200" dirty="0" err="1"/>
                        <a:t>або</a:t>
                      </a:r>
                      <a:r>
                        <a:rPr lang="ru-RU" sz="1200" dirty="0"/>
                        <a:t> </a:t>
                      </a:r>
                      <a:r>
                        <a:rPr lang="ru-RU" sz="1200" dirty="0" err="1"/>
                        <a:t>правопорушення</a:t>
                      </a:r>
                      <a:r>
                        <a:rPr lang="ru-RU" sz="1200" dirty="0"/>
                        <a:t>, </a:t>
                      </a:r>
                      <a:r>
                        <a:rPr lang="ru-RU" sz="1200" dirty="0" err="1"/>
                        <a:t>пов’язані</a:t>
                      </a:r>
                      <a:r>
                        <a:rPr lang="ru-RU" sz="1200" dirty="0"/>
                        <a:t> з </a:t>
                      </a:r>
                      <a:r>
                        <a:rPr lang="ru-RU" sz="1200" dirty="0" err="1"/>
                        <a:t>корупцією</a:t>
                      </a:r>
                      <a:r>
                        <a:rPr lang="en-US" sz="12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1,767 </a:t>
                      </a:r>
                      <a:r>
                        <a:rPr lang="uk-UA" sz="1200" dirty="0"/>
                        <a:t>повідомлень</a:t>
                      </a:r>
                      <a:endParaRPr lang="en-US" sz="1200" dirty="0"/>
                    </a:p>
                    <a:p>
                      <a:endParaRPr lang="en-US" sz="1400" dirty="0"/>
                    </a:p>
                  </a:txBody>
                  <a:tcPr/>
                </a:tc>
                <a:extLst>
                  <a:ext uri="{0D108BD9-81ED-4DB2-BD59-A6C34878D82A}">
                    <a16:rowId xmlns:a16="http://schemas.microsoft.com/office/drawing/2014/main" val="2344854451"/>
                  </a:ext>
                </a:extLst>
              </a:tr>
              <a:tr h="4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a:t>
                      </a:r>
                      <a:r>
                        <a:rPr lang="ru-RU" sz="1200" dirty="0" err="1"/>
                        <a:t>Кількість</a:t>
                      </a:r>
                      <a:r>
                        <a:rPr lang="ru-RU" sz="1200" dirty="0"/>
                        <a:t> </a:t>
                      </a:r>
                      <a:r>
                        <a:rPr lang="ru-RU" sz="1200" dirty="0" err="1"/>
                        <a:t>перевірок</a:t>
                      </a:r>
                      <a:r>
                        <a:rPr lang="ru-RU" sz="1200" dirty="0"/>
                        <a:t>, </a:t>
                      </a:r>
                      <a:r>
                        <a:rPr lang="ru-RU" sz="1200" dirty="0" err="1"/>
                        <a:t>ініційованих</a:t>
                      </a:r>
                      <a:r>
                        <a:rPr lang="ru-RU" sz="1200" dirty="0"/>
                        <a:t> за результатами </a:t>
                      </a:r>
                      <a:r>
                        <a:rPr lang="ru-RU" sz="1200" dirty="0" err="1"/>
                        <a:t>розгляду</a:t>
                      </a:r>
                      <a:r>
                        <a:rPr lang="ru-RU" sz="1200" dirty="0"/>
                        <a:t> </a:t>
                      </a:r>
                      <a:r>
                        <a:rPr lang="ru-RU" sz="1200" dirty="0" err="1"/>
                        <a:t>повідомлень</a:t>
                      </a:r>
                      <a:r>
                        <a:rPr lang="ru-RU" sz="1200" dirty="0"/>
                        <a:t> про </a:t>
                      </a:r>
                      <a:r>
                        <a:rPr lang="ru-RU" sz="1200" dirty="0" err="1"/>
                        <a:t>корупцію</a:t>
                      </a:r>
                      <a:r>
                        <a:rPr lang="ru-RU" sz="1200" dirty="0"/>
                        <a:t> </a:t>
                      </a:r>
                      <a:r>
                        <a:rPr lang="ru-RU" sz="1200" dirty="0" err="1"/>
                        <a:t>або</a:t>
                      </a:r>
                      <a:r>
                        <a:rPr lang="ru-RU" sz="1200" dirty="0"/>
                        <a:t> </a:t>
                      </a:r>
                      <a:r>
                        <a:rPr lang="ru-RU" sz="1200" dirty="0" err="1"/>
                        <a:t>правопорушення</a:t>
                      </a:r>
                      <a:r>
                        <a:rPr lang="ru-RU" sz="1200" dirty="0"/>
                        <a:t>, </a:t>
                      </a:r>
                      <a:r>
                        <a:rPr lang="ru-RU" sz="1200" dirty="0" err="1"/>
                        <a:t>пов’язані</a:t>
                      </a:r>
                      <a:r>
                        <a:rPr lang="ru-RU" sz="1200" dirty="0"/>
                        <a:t> з </a:t>
                      </a:r>
                      <a:r>
                        <a:rPr lang="ru-RU" sz="1200" dirty="0" err="1"/>
                        <a:t>корупцією</a:t>
                      </a:r>
                      <a:r>
                        <a:rPr lang="en-US" sz="12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a:t>Ініційовано </a:t>
                      </a:r>
                      <a:r>
                        <a:rPr lang="en-US" sz="1200" dirty="0"/>
                        <a:t>8</a:t>
                      </a:r>
                      <a:r>
                        <a:rPr lang="uk-UA" sz="1200" dirty="0"/>
                        <a:t> внутрішніх перевірок</a:t>
                      </a:r>
                      <a:endParaRPr lang="en-US" sz="1200" dirty="0"/>
                    </a:p>
                  </a:txBody>
                  <a:tcPr/>
                </a:tc>
                <a:extLst>
                  <a:ext uri="{0D108BD9-81ED-4DB2-BD59-A6C34878D82A}">
                    <a16:rowId xmlns:a16="http://schemas.microsoft.com/office/drawing/2014/main" val="2549212107"/>
                  </a:ext>
                </a:extLst>
              </a:tr>
              <a:tr h="370840">
                <a:tc>
                  <a:txBody>
                    <a:bodyPr/>
                    <a:lstStyle/>
                    <a:p>
                      <a:r>
                        <a:rPr lang="en-US" sz="1200" dirty="0"/>
                        <a:t>3. </a:t>
                      </a:r>
                      <a:r>
                        <a:rPr lang="ru-RU" sz="1200" dirty="0" err="1"/>
                        <a:t>Кількість</a:t>
                      </a:r>
                      <a:r>
                        <a:rPr lang="ru-RU" sz="1200" dirty="0"/>
                        <a:t> </a:t>
                      </a:r>
                      <a:r>
                        <a:rPr lang="ru-RU" sz="1200" dirty="0" err="1"/>
                        <a:t>матеріалів</a:t>
                      </a:r>
                      <a:r>
                        <a:rPr lang="ru-RU" sz="1200" dirty="0"/>
                        <a:t>, </a:t>
                      </a:r>
                      <a:r>
                        <a:rPr lang="ru-RU" sz="1200" dirty="0" err="1"/>
                        <a:t>направлених</a:t>
                      </a:r>
                      <a:r>
                        <a:rPr lang="ru-RU" sz="1200" dirty="0"/>
                        <a:t> до </a:t>
                      </a:r>
                      <a:r>
                        <a:rPr lang="ru-RU" sz="1200" dirty="0" err="1"/>
                        <a:t>спеціально</a:t>
                      </a:r>
                      <a:r>
                        <a:rPr lang="ru-RU" sz="1200" dirty="0"/>
                        <a:t> </a:t>
                      </a:r>
                      <a:r>
                        <a:rPr lang="ru-RU" sz="1200" dirty="0" err="1"/>
                        <a:t>уповноважених</a:t>
                      </a:r>
                      <a:r>
                        <a:rPr lang="ru-RU" sz="1200" dirty="0"/>
                        <a:t> </a:t>
                      </a:r>
                      <a:r>
                        <a:rPr lang="ru-RU" sz="1200" dirty="0" err="1"/>
                        <a:t>суб’єктів</a:t>
                      </a:r>
                      <a:r>
                        <a:rPr lang="ru-RU" sz="1200" dirty="0"/>
                        <a:t> у </a:t>
                      </a:r>
                      <a:r>
                        <a:rPr lang="ru-RU" sz="1200" dirty="0" err="1"/>
                        <a:t>сфері</a:t>
                      </a:r>
                      <a:r>
                        <a:rPr lang="ru-RU" sz="1200" dirty="0"/>
                        <a:t> </a:t>
                      </a:r>
                      <a:r>
                        <a:rPr lang="ru-RU" sz="1200" dirty="0" err="1"/>
                        <a:t>протидії</a:t>
                      </a:r>
                      <a:r>
                        <a:rPr lang="ru-RU" sz="1200" dirty="0"/>
                        <a:t> </a:t>
                      </a:r>
                      <a:r>
                        <a:rPr lang="ru-RU" sz="1200" dirty="0" err="1"/>
                        <a:t>корупції</a:t>
                      </a:r>
                      <a:r>
                        <a:rPr lang="ru-RU" sz="12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47 </a:t>
                      </a:r>
                      <a:r>
                        <a:rPr lang="ru-RU" sz="1200" dirty="0" err="1"/>
                        <a:t>матеріалів</a:t>
                      </a:r>
                      <a:r>
                        <a:rPr lang="ru-RU" sz="1200" dirty="0"/>
                        <a:t> передано до </a:t>
                      </a:r>
                      <a:r>
                        <a:rPr lang="ru-RU" sz="1200" dirty="0" err="1"/>
                        <a:t>правоохоронних</a:t>
                      </a:r>
                      <a:r>
                        <a:rPr lang="ru-RU" sz="1200" dirty="0"/>
                        <a:t> </a:t>
                      </a:r>
                      <a:r>
                        <a:rPr lang="ru-RU" sz="1200" dirty="0" err="1"/>
                        <a:t>органів</a:t>
                      </a:r>
                      <a:r>
                        <a:rPr lang="ru-RU" sz="1200" dirty="0"/>
                        <a:t>,</a:t>
                      </a:r>
                      <a:br>
                        <a:rPr lang="ru-RU" sz="1200" dirty="0"/>
                      </a:br>
                      <a:r>
                        <a:rPr lang="ru-RU" sz="1200" dirty="0"/>
                        <a:t>44 — до </a:t>
                      </a:r>
                      <a:r>
                        <a:rPr lang="ru-RU" sz="1200" dirty="0" err="1"/>
                        <a:t>спеціалізованого</a:t>
                      </a:r>
                      <a:r>
                        <a:rPr lang="ru-RU" sz="1200" dirty="0"/>
                        <a:t> </a:t>
                      </a:r>
                      <a:r>
                        <a:rPr lang="ru-RU" sz="1200" dirty="0" err="1"/>
                        <a:t>антикорупційного</a:t>
                      </a:r>
                      <a:r>
                        <a:rPr lang="ru-RU" sz="1200" dirty="0"/>
                        <a:t> органу.</a:t>
                      </a:r>
                      <a:endParaRPr lang="en-US" sz="1100" dirty="0"/>
                    </a:p>
                  </a:txBody>
                  <a:tcPr/>
                </a:tc>
                <a:extLst>
                  <a:ext uri="{0D108BD9-81ED-4DB2-BD59-A6C34878D82A}">
                    <a16:rowId xmlns:a16="http://schemas.microsoft.com/office/drawing/2014/main" val="26021371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t>
                      </a:r>
                      <a:r>
                        <a:rPr lang="ru-RU" sz="1200" dirty="0" err="1"/>
                        <a:t>Результати</a:t>
                      </a:r>
                      <a:r>
                        <a:rPr lang="ru-RU" sz="1200" dirty="0"/>
                        <a:t> </a:t>
                      </a:r>
                      <a:r>
                        <a:rPr lang="ru-RU" sz="1200" dirty="0" err="1"/>
                        <a:t>розгляду</a:t>
                      </a:r>
                      <a:r>
                        <a:rPr lang="ru-RU" sz="1200" dirty="0"/>
                        <a:t> </a:t>
                      </a:r>
                      <a:r>
                        <a:rPr lang="ru-RU" sz="1200" dirty="0" err="1"/>
                        <a:t>матеріалів</a:t>
                      </a:r>
                      <a:r>
                        <a:rPr lang="ru-RU" sz="1200" dirty="0"/>
                        <a:t>, </a:t>
                      </a:r>
                      <a:r>
                        <a:rPr lang="ru-RU" sz="1200" dirty="0" err="1"/>
                        <a:t>направлених</a:t>
                      </a:r>
                      <a:r>
                        <a:rPr lang="ru-RU" sz="1200" dirty="0"/>
                        <a:t> до </a:t>
                      </a:r>
                      <a:r>
                        <a:rPr lang="ru-RU" sz="1200" dirty="0" err="1"/>
                        <a:t>спеціально</a:t>
                      </a:r>
                      <a:r>
                        <a:rPr lang="ru-RU" sz="1200" dirty="0"/>
                        <a:t> </a:t>
                      </a:r>
                      <a:r>
                        <a:rPr lang="ru-RU" sz="1200" dirty="0" err="1"/>
                        <a:t>уповноважених</a:t>
                      </a:r>
                      <a:r>
                        <a:rPr lang="ru-RU" sz="1200" dirty="0"/>
                        <a:t> </a:t>
                      </a:r>
                      <a:r>
                        <a:rPr lang="ru-RU" sz="1200" dirty="0" err="1"/>
                        <a:t>суб’єктів</a:t>
                      </a:r>
                      <a:r>
                        <a:rPr lang="ru-RU" sz="1200" dirty="0"/>
                        <a:t> у </a:t>
                      </a:r>
                      <a:r>
                        <a:rPr lang="ru-RU" sz="1200" dirty="0" err="1"/>
                        <a:t>сфері</a:t>
                      </a:r>
                      <a:r>
                        <a:rPr lang="ru-RU" sz="1200" dirty="0"/>
                        <a:t> </a:t>
                      </a:r>
                      <a:r>
                        <a:rPr lang="ru-RU" sz="1200" dirty="0" err="1"/>
                        <a:t>протидії</a:t>
                      </a:r>
                      <a:r>
                        <a:rPr lang="ru-RU" sz="1200" dirty="0"/>
                        <a:t> </a:t>
                      </a:r>
                      <a:r>
                        <a:rPr lang="ru-RU" sz="1200" dirty="0" err="1"/>
                        <a:t>корупції</a:t>
                      </a:r>
                      <a:r>
                        <a:rPr lang="ru-RU" sz="12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err="1"/>
                        <a:t>Із</a:t>
                      </a:r>
                      <a:r>
                        <a:rPr lang="ru-RU" sz="1200" dirty="0"/>
                        <a:t> </a:t>
                      </a:r>
                      <a:r>
                        <a:rPr lang="ru-RU" sz="1200" dirty="0" err="1"/>
                        <a:t>зазначених</a:t>
                      </a:r>
                      <a:r>
                        <a:rPr lang="ru-RU" sz="1200" dirty="0"/>
                        <a:t> </a:t>
                      </a:r>
                      <a:r>
                        <a:rPr lang="ru-RU" sz="1200" dirty="0" err="1"/>
                        <a:t>випадків</a:t>
                      </a:r>
                      <a:r>
                        <a:rPr lang="ru-RU" sz="1200" dirty="0"/>
                        <a:t> </a:t>
                      </a:r>
                      <a:r>
                        <a:rPr lang="ru-RU" sz="1200" dirty="0" err="1"/>
                        <a:t>розпочато</a:t>
                      </a:r>
                      <a:r>
                        <a:rPr lang="ru-RU" sz="1200" dirty="0"/>
                        <a:t> 9 </a:t>
                      </a:r>
                      <a:r>
                        <a:rPr lang="ru-RU" sz="1200" dirty="0" err="1"/>
                        <a:t>кримінальних</a:t>
                      </a:r>
                      <a:r>
                        <a:rPr lang="ru-RU" sz="1200" dirty="0"/>
                        <a:t> </a:t>
                      </a:r>
                      <a:r>
                        <a:rPr lang="ru-RU" sz="1200" dirty="0" err="1"/>
                        <a:t>проваджень</a:t>
                      </a:r>
                      <a:r>
                        <a:rPr lang="ru-RU" sz="1200" dirty="0"/>
                        <a:t> та </a:t>
                      </a:r>
                      <a:r>
                        <a:rPr lang="ru-RU" sz="1200" dirty="0" err="1"/>
                        <a:t>повідомлено</a:t>
                      </a:r>
                      <a:r>
                        <a:rPr lang="ru-RU" sz="1200" dirty="0"/>
                        <a:t> про 3 </a:t>
                      </a:r>
                      <a:r>
                        <a:rPr lang="ru-RU" sz="1200" dirty="0" err="1"/>
                        <a:t>підозри</a:t>
                      </a:r>
                      <a:r>
                        <a:rPr lang="ru-RU" sz="1200" dirty="0"/>
                        <a:t>.</a:t>
                      </a:r>
                      <a:endParaRPr lang="en-US" sz="1200" dirty="0"/>
                    </a:p>
                  </a:txBody>
                  <a:tcPr/>
                </a:tc>
                <a:extLst>
                  <a:ext uri="{0D108BD9-81ED-4DB2-BD59-A6C34878D82A}">
                    <a16:rowId xmlns:a16="http://schemas.microsoft.com/office/drawing/2014/main" val="7461291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 </a:t>
                      </a:r>
                      <a:r>
                        <a:rPr lang="ru-RU" sz="1200" dirty="0" err="1"/>
                        <a:t>Кількість</a:t>
                      </a:r>
                      <a:r>
                        <a:rPr lang="ru-RU" sz="1200" dirty="0"/>
                        <a:t> </a:t>
                      </a:r>
                      <a:r>
                        <a:rPr lang="ru-RU" sz="1200" dirty="0" err="1"/>
                        <a:t>цільових</a:t>
                      </a:r>
                      <a:r>
                        <a:rPr lang="ru-RU" sz="1200" dirty="0"/>
                        <a:t> </a:t>
                      </a:r>
                      <a:r>
                        <a:rPr lang="ru-RU" sz="1200" dirty="0" err="1"/>
                        <a:t>превентивних</a:t>
                      </a:r>
                      <a:r>
                        <a:rPr lang="ru-RU" sz="1200" dirty="0"/>
                        <a:t> та </a:t>
                      </a:r>
                      <a:r>
                        <a:rPr lang="ru-RU" sz="1200" dirty="0" err="1"/>
                        <a:t>роз’яснювальних</a:t>
                      </a:r>
                      <a:r>
                        <a:rPr lang="ru-RU" sz="1200" dirty="0"/>
                        <a:t> </a:t>
                      </a:r>
                      <a:r>
                        <a:rPr lang="ru-RU" sz="1200" dirty="0" err="1"/>
                        <a:t>заходів</a:t>
                      </a:r>
                      <a:r>
                        <a:rPr lang="ru-RU" sz="1200" dirty="0"/>
                        <a:t> </a:t>
                      </a:r>
                      <a:r>
                        <a:rPr lang="ru-RU" sz="1200" dirty="0" err="1"/>
                        <a:t>із</a:t>
                      </a:r>
                      <a:r>
                        <a:rPr lang="ru-RU" sz="1200" dirty="0"/>
                        <a:t> </a:t>
                      </a:r>
                      <a:r>
                        <a:rPr lang="ru-RU" sz="1200" dirty="0" err="1"/>
                        <a:t>посадовими</a:t>
                      </a:r>
                      <a:r>
                        <a:rPr lang="ru-RU" sz="1200" dirty="0"/>
                        <a:t> особами </a:t>
                      </a:r>
                      <a:r>
                        <a:rPr lang="ru-RU" sz="1200" dirty="0" err="1"/>
                        <a:t>митниці</a:t>
                      </a:r>
                      <a:r>
                        <a:rPr lang="ru-RU" sz="1200" dirty="0"/>
                        <a:t> </a:t>
                      </a:r>
                      <a:r>
                        <a:rPr lang="ru-RU" sz="1200" dirty="0" err="1"/>
                        <a:t>щодо</a:t>
                      </a:r>
                      <a:r>
                        <a:rPr lang="ru-RU" sz="1200" dirty="0"/>
                        <a:t> </a:t>
                      </a:r>
                      <a:r>
                        <a:rPr lang="ru-RU" sz="1200" dirty="0" err="1"/>
                        <a:t>дотримання</a:t>
                      </a:r>
                      <a:r>
                        <a:rPr lang="ru-RU" sz="1200" dirty="0"/>
                        <a:t> </a:t>
                      </a:r>
                      <a:r>
                        <a:rPr lang="ru-RU" sz="1200" dirty="0" err="1"/>
                        <a:t>антикорупційного</a:t>
                      </a:r>
                      <a:r>
                        <a:rPr lang="ru-RU" sz="1200" dirty="0"/>
                        <a:t> </a:t>
                      </a:r>
                      <a:r>
                        <a:rPr lang="ru-RU" sz="1200" dirty="0" err="1"/>
                        <a:t>законодавства</a:t>
                      </a:r>
                      <a:r>
                        <a:rPr lang="ru-RU" sz="12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Проведено 40 </a:t>
                      </a:r>
                      <a:r>
                        <a:rPr lang="ru-RU" sz="1200" dirty="0" err="1"/>
                        <a:t>превентивних</a:t>
                      </a:r>
                      <a:r>
                        <a:rPr lang="ru-RU" sz="1200" dirty="0"/>
                        <a:t> </a:t>
                      </a:r>
                      <a:r>
                        <a:rPr lang="ru-RU" sz="1200" dirty="0" err="1"/>
                        <a:t>заходів</a:t>
                      </a:r>
                      <a:r>
                        <a:rPr lang="ru-RU" sz="1200" dirty="0"/>
                        <a:t> і 18 </a:t>
                      </a:r>
                      <a:r>
                        <a:rPr lang="ru-RU" sz="1200" dirty="0" err="1"/>
                        <a:t>профілактичних</a:t>
                      </a:r>
                      <a:r>
                        <a:rPr lang="ru-RU" sz="1200" dirty="0"/>
                        <a:t> (</a:t>
                      </a:r>
                      <a:r>
                        <a:rPr lang="ru-RU" sz="1200" dirty="0" err="1"/>
                        <a:t>роз’яснювальних</a:t>
                      </a:r>
                      <a:r>
                        <a:rPr lang="ru-RU" sz="1200" dirty="0"/>
                        <a:t>) </a:t>
                      </a:r>
                      <a:r>
                        <a:rPr lang="ru-RU" sz="1200" dirty="0" err="1"/>
                        <a:t>бесід</a:t>
                      </a:r>
                      <a:endParaRPr lang="en-US" sz="1200" dirty="0"/>
                    </a:p>
                  </a:txBody>
                  <a:tcPr/>
                </a:tc>
                <a:extLst>
                  <a:ext uri="{0D108BD9-81ED-4DB2-BD59-A6C34878D82A}">
                    <a16:rowId xmlns:a16="http://schemas.microsoft.com/office/drawing/2014/main" val="37314324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6. </a:t>
                      </a:r>
                      <a:r>
                        <a:rPr lang="ru-RU" sz="1200" dirty="0" err="1"/>
                        <a:t>Результати</a:t>
                      </a:r>
                      <a:r>
                        <a:rPr lang="ru-RU" sz="1200" dirty="0"/>
                        <a:t> </a:t>
                      </a:r>
                      <a:r>
                        <a:rPr lang="ru-RU" sz="1200" dirty="0" err="1"/>
                        <a:t>незалежного</a:t>
                      </a:r>
                      <a:r>
                        <a:rPr lang="ru-RU" sz="1200" dirty="0"/>
                        <a:t> </a:t>
                      </a:r>
                      <a:r>
                        <a:rPr lang="ru-RU" sz="1200" dirty="0" err="1"/>
                        <a:t>опитування</a:t>
                      </a:r>
                      <a:r>
                        <a:rPr lang="ru-RU" sz="1200" dirty="0"/>
                        <a:t> </a:t>
                      </a:r>
                      <a:r>
                        <a:rPr lang="ru-RU" sz="1200" dirty="0" err="1"/>
                        <a:t>щодо</a:t>
                      </a:r>
                      <a:r>
                        <a:rPr lang="ru-RU" sz="1200" dirty="0"/>
                        <a:t> </a:t>
                      </a:r>
                      <a:r>
                        <a:rPr lang="ru-RU" sz="1200" dirty="0" err="1"/>
                        <a:t>рівня</a:t>
                      </a:r>
                      <a:r>
                        <a:rPr lang="ru-RU" sz="1200" dirty="0"/>
                        <a:t> </a:t>
                      </a:r>
                      <a:r>
                        <a:rPr lang="ru-RU" sz="1200" dirty="0" err="1"/>
                        <a:t>корупції</a:t>
                      </a:r>
                      <a:r>
                        <a:rPr lang="ru-RU" sz="1200" dirty="0"/>
                        <a:t> в </a:t>
                      </a:r>
                      <a:r>
                        <a:rPr lang="ru-RU" sz="1200" dirty="0" err="1"/>
                        <a:t>митних</a:t>
                      </a:r>
                      <a:r>
                        <a:rPr lang="ru-RU" sz="1200" dirty="0"/>
                        <a:t> органах.</a:t>
                      </a:r>
                      <a:endParaRPr lang="en-US" sz="1200" dirty="0"/>
                    </a:p>
                  </a:txBody>
                  <a:tcPr/>
                </a:tc>
                <a:tc>
                  <a:txBody>
                    <a:bodyPr/>
                    <a:lstStyle/>
                    <a:p>
                      <a:r>
                        <a:rPr lang="en-US" sz="1400" dirty="0"/>
                        <a:t>?</a:t>
                      </a:r>
                    </a:p>
                  </a:txBody>
                  <a:tcPr/>
                </a:tc>
                <a:extLst>
                  <a:ext uri="{0D108BD9-81ED-4DB2-BD59-A6C34878D82A}">
                    <a16:rowId xmlns:a16="http://schemas.microsoft.com/office/drawing/2014/main" val="4028624778"/>
                  </a:ext>
                </a:extLst>
              </a:tr>
            </a:tbl>
          </a:graphicData>
        </a:graphic>
      </p:graphicFrame>
      <p:graphicFrame>
        <p:nvGraphicFramePr>
          <p:cNvPr id="2" name="Diagram 41">
            <a:extLst>
              <a:ext uri="{FF2B5EF4-FFF2-40B4-BE49-F238E27FC236}">
                <a16:creationId xmlns:a16="http://schemas.microsoft.com/office/drawing/2014/main" id="{127E2EDC-3120-CE08-328B-804FBAD9D569}"/>
              </a:ext>
            </a:extLst>
          </p:cNvPr>
          <p:cNvGraphicFramePr/>
          <p:nvPr>
            <p:extLst>
              <p:ext uri="{D42A27DB-BD31-4B8C-83A1-F6EECF244321}">
                <p14:modId xmlns:p14="http://schemas.microsoft.com/office/powerpoint/2010/main" val="3471804586"/>
              </p:ext>
            </p:extLst>
          </p:nvPr>
        </p:nvGraphicFramePr>
        <p:xfrm>
          <a:off x="0" y="26504"/>
          <a:ext cx="8072284" cy="16552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3084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80244-A318-1448-A573-3C41095B36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737A1C-F001-85EF-2EEA-C36C1CF2B980}"/>
              </a:ext>
            </a:extLst>
          </p:cNvPr>
          <p:cNvSpPr>
            <a:spLocks noGrp="1"/>
          </p:cNvSpPr>
          <p:nvPr>
            <p:ph type="sldNum" sz="quarter" idx="12"/>
          </p:nvPr>
        </p:nvSpPr>
        <p:spPr/>
        <p:txBody>
          <a:bodyPr/>
          <a:lstStyle/>
          <a:p>
            <a:fld id="{9F9C9D7E-A62C-AB4F-805D-1B13780151A0}" type="slidenum">
              <a:rPr lang="en-US" smtClean="0"/>
              <a:pPr/>
              <a:t>27</a:t>
            </a:fld>
            <a:endParaRPr lang="en-US"/>
          </a:p>
        </p:txBody>
      </p:sp>
      <p:sp>
        <p:nvSpPr>
          <p:cNvPr id="4" name="Text Placeholder 3">
            <a:extLst>
              <a:ext uri="{FF2B5EF4-FFF2-40B4-BE49-F238E27FC236}">
                <a16:creationId xmlns:a16="http://schemas.microsoft.com/office/drawing/2014/main" id="{AC83D0AA-28DB-68C2-2BA1-156D2DD715B1}"/>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4A58E742-C391-0347-F9BC-0B67FE1FFD18}"/>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AA72464A-5A4C-6584-C7F9-410659044FBB}"/>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856B1391-8520-CC32-A249-287948E4998B}"/>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F26445FA-251B-AC6D-546D-C043985A0C7F}"/>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1D384C5E-0DB3-7101-E49F-5A1FCC30CC38}"/>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pic>
        <p:nvPicPr>
          <p:cNvPr id="21" name="Graphic 20" descr="Question mark with solid fill">
            <a:extLst>
              <a:ext uri="{FF2B5EF4-FFF2-40B4-BE49-F238E27FC236}">
                <a16:creationId xmlns:a16="http://schemas.microsoft.com/office/drawing/2014/main" id="{77AA9C99-F2D0-BC3F-AFD6-64D62D6F96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00" y="1389815"/>
            <a:ext cx="914400" cy="914400"/>
          </a:xfrm>
          <a:prstGeom prst="rect">
            <a:avLst/>
          </a:prstGeom>
        </p:spPr>
      </p:pic>
      <p:pic>
        <p:nvPicPr>
          <p:cNvPr id="9" name="Picture 2" descr="1,000+ Page Flip Icon Stock Illustrations, Royalty-Free Vector Graphics &amp;  Clip Art - iStock">
            <a:extLst>
              <a:ext uri="{FF2B5EF4-FFF2-40B4-BE49-F238E27FC236}">
                <a16:creationId xmlns:a16="http://schemas.microsoft.com/office/drawing/2014/main" id="{E34B9B65-8665-FD03-B8CF-5A2646F52A6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50283" t="4586" r="-130" b="50799"/>
          <a:stretch/>
        </p:blipFill>
        <p:spPr bwMode="auto">
          <a:xfrm>
            <a:off x="5444836" y="3536215"/>
            <a:ext cx="3713453" cy="3323714"/>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Key with solid fill">
            <a:extLst>
              <a:ext uri="{FF2B5EF4-FFF2-40B4-BE49-F238E27FC236}">
                <a16:creationId xmlns:a16="http://schemas.microsoft.com/office/drawing/2014/main" id="{ECDA5991-AA91-658B-DD44-942CF59269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087935">
            <a:off x="469323" y="2317014"/>
            <a:ext cx="914400" cy="914400"/>
          </a:xfrm>
          <a:prstGeom prst="rect">
            <a:avLst/>
          </a:prstGeom>
        </p:spPr>
      </p:pic>
      <p:sp>
        <p:nvSpPr>
          <p:cNvPr id="10" name="TextBox 9">
            <a:extLst>
              <a:ext uri="{FF2B5EF4-FFF2-40B4-BE49-F238E27FC236}">
                <a16:creationId xmlns:a16="http://schemas.microsoft.com/office/drawing/2014/main" id="{8BFCC16C-CD59-5159-E938-F6EE9C30C122}"/>
              </a:ext>
            </a:extLst>
          </p:cNvPr>
          <p:cNvSpPr txBox="1"/>
          <p:nvPr/>
        </p:nvSpPr>
        <p:spPr>
          <a:xfrm>
            <a:off x="7398327" y="5633118"/>
            <a:ext cx="1759962" cy="1107996"/>
          </a:xfrm>
          <a:prstGeom prst="rect">
            <a:avLst/>
          </a:prstGeom>
          <a:noFill/>
        </p:spPr>
        <p:txBody>
          <a:bodyPr wrap="square" rtlCol="0">
            <a:spAutoFit/>
          </a:bodyPr>
          <a:lstStyle/>
          <a:p>
            <a:pPr lvl="0" algn="r"/>
            <a:r>
              <a:rPr lang="uk-UA" sz="1100" dirty="0">
                <a:solidFill>
                  <a:srgbClr val="FFFFFF"/>
                </a:solidFill>
              </a:rPr>
              <a:t>Інші міркування</a:t>
            </a:r>
            <a:r>
              <a:rPr lang="en-US" sz="1100" dirty="0">
                <a:solidFill>
                  <a:srgbClr val="FFFFFF"/>
                </a:solidFill>
              </a:rPr>
              <a:t>:</a:t>
            </a:r>
          </a:p>
          <a:p>
            <a:pPr lvl="0" algn="r"/>
            <a:r>
              <a:rPr lang="en-US" sz="1100" dirty="0">
                <a:solidFill>
                  <a:srgbClr val="FFFFFF"/>
                </a:solidFill>
              </a:rPr>
              <a:t>WCO PMM</a:t>
            </a:r>
          </a:p>
          <a:p>
            <a:pPr lvl="0" algn="r"/>
            <a:r>
              <a:rPr lang="en-US" sz="1100" dirty="0">
                <a:solidFill>
                  <a:srgbClr val="FFFFFF"/>
                </a:solidFill>
              </a:rPr>
              <a:t>KPI 1: </a:t>
            </a:r>
            <a:r>
              <a:rPr lang="ru-RU" sz="1100" dirty="0" err="1">
                <a:solidFill>
                  <a:srgbClr val="FFFFFF"/>
                </a:solidFill>
              </a:rPr>
              <a:t>Дотримання</a:t>
            </a:r>
            <a:r>
              <a:rPr lang="ru-RU" sz="1100" dirty="0">
                <a:solidFill>
                  <a:srgbClr val="FFFFFF"/>
                </a:solidFill>
              </a:rPr>
              <a:t> </a:t>
            </a:r>
            <a:r>
              <a:rPr lang="ru-RU" sz="1100" dirty="0" err="1">
                <a:solidFill>
                  <a:srgbClr val="FFFFFF"/>
                </a:solidFill>
              </a:rPr>
              <a:t>дисциплінарних</a:t>
            </a:r>
            <a:r>
              <a:rPr lang="ru-RU" sz="1100" dirty="0">
                <a:solidFill>
                  <a:srgbClr val="FFFFFF"/>
                </a:solidFill>
              </a:rPr>
              <a:t> </a:t>
            </a:r>
            <a:r>
              <a:rPr lang="ru-RU" sz="1100" dirty="0" err="1">
                <a:solidFill>
                  <a:srgbClr val="FFFFFF"/>
                </a:solidFill>
              </a:rPr>
              <a:t>вимог</a:t>
            </a:r>
            <a:endParaRPr lang="en-US" sz="1100" dirty="0">
              <a:solidFill>
                <a:srgbClr val="FFFFFF"/>
              </a:solidFill>
            </a:endParaRPr>
          </a:p>
          <a:p>
            <a:pPr lvl="0" algn="r"/>
            <a:r>
              <a:rPr lang="en-US" sz="1100" dirty="0">
                <a:solidFill>
                  <a:srgbClr val="FFFFFF"/>
                </a:solidFill>
              </a:rPr>
              <a:t>KPI 2: </a:t>
            </a:r>
            <a:r>
              <a:rPr lang="ru-RU" sz="1100" dirty="0" err="1">
                <a:solidFill>
                  <a:srgbClr val="FFFFFF"/>
                </a:solidFill>
              </a:rPr>
              <a:t>Ефективність</a:t>
            </a:r>
            <a:r>
              <a:rPr lang="ru-RU" sz="1100" dirty="0">
                <a:solidFill>
                  <a:srgbClr val="FFFFFF"/>
                </a:solidFill>
              </a:rPr>
              <a:t> </a:t>
            </a:r>
            <a:r>
              <a:rPr lang="ru-RU" sz="1100" dirty="0" err="1">
                <a:solidFill>
                  <a:srgbClr val="FFFFFF"/>
                </a:solidFill>
              </a:rPr>
              <a:t>механізмів</a:t>
            </a:r>
            <a:r>
              <a:rPr lang="ru-RU" sz="1100" dirty="0">
                <a:solidFill>
                  <a:srgbClr val="FFFFFF"/>
                </a:solidFill>
              </a:rPr>
              <a:t> </a:t>
            </a:r>
            <a:r>
              <a:rPr lang="ru-RU" sz="1100" dirty="0" err="1">
                <a:solidFill>
                  <a:srgbClr val="FFFFFF"/>
                </a:solidFill>
              </a:rPr>
              <a:t>звітування</a:t>
            </a:r>
            <a:endParaRPr lang="en-US" sz="1100" dirty="0">
              <a:solidFill>
                <a:srgbClr val="FFFFFF"/>
              </a:solidFill>
            </a:endParaRPr>
          </a:p>
        </p:txBody>
      </p:sp>
      <p:pic>
        <p:nvPicPr>
          <p:cNvPr id="8" name="Picture 7">
            <a:extLst>
              <a:ext uri="{FF2B5EF4-FFF2-40B4-BE49-F238E27FC236}">
                <a16:creationId xmlns:a16="http://schemas.microsoft.com/office/drawing/2014/main" id="{ACCB9585-B7A3-4505-7802-05E556683180}"/>
              </a:ext>
            </a:extLst>
          </p:cNvPr>
          <p:cNvPicPr>
            <a:picLocks noChangeAspect="1"/>
          </p:cNvPicPr>
          <p:nvPr/>
        </p:nvPicPr>
        <p:blipFill>
          <a:blip r:embed="rId9"/>
          <a:stretch>
            <a:fillRect/>
          </a:stretch>
        </p:blipFill>
        <p:spPr>
          <a:xfrm>
            <a:off x="-512854" y="3011684"/>
            <a:ext cx="7358814" cy="2332750"/>
          </a:xfrm>
          <a:prstGeom prst="rect">
            <a:avLst/>
          </a:prstGeom>
        </p:spPr>
      </p:pic>
      <p:sp>
        <p:nvSpPr>
          <p:cNvPr id="2" name="TextBox 1">
            <a:extLst>
              <a:ext uri="{FF2B5EF4-FFF2-40B4-BE49-F238E27FC236}">
                <a16:creationId xmlns:a16="http://schemas.microsoft.com/office/drawing/2014/main" id="{8ECD6906-D8A6-D806-5983-357A23B0FD40}"/>
              </a:ext>
            </a:extLst>
          </p:cNvPr>
          <p:cNvSpPr txBox="1"/>
          <p:nvPr/>
        </p:nvSpPr>
        <p:spPr>
          <a:xfrm>
            <a:off x="6845960" y="2060463"/>
            <a:ext cx="2055603" cy="2492990"/>
          </a:xfrm>
          <a:prstGeom prst="rect">
            <a:avLst/>
          </a:prstGeom>
          <a:noFill/>
          <a:ln>
            <a:noFill/>
          </a:ln>
        </p:spPr>
        <p:txBody>
          <a:bodyPr wrap="square">
            <a:spAutoFit/>
          </a:bodyPr>
          <a:lstStyle/>
          <a:p>
            <a:pPr lvl="0" algn="ctr"/>
            <a:r>
              <a:rPr lang="ru-RU" sz="1400" dirty="0" err="1">
                <a:solidFill>
                  <a:srgbClr val="0059A7"/>
                </a:solidFill>
                <a:latin typeface="Arial" panose="020B0604020202020204" pitchFamily="34" charset="0"/>
                <a:cs typeface="Arial" panose="020B0604020202020204" pitchFamily="34" charset="0"/>
              </a:rPr>
              <a:t>Зміни</a:t>
            </a:r>
            <a:r>
              <a:rPr lang="ru-RU" sz="1400" dirty="0">
                <a:solidFill>
                  <a:srgbClr val="0059A7"/>
                </a:solidFill>
                <a:latin typeface="Arial" panose="020B0604020202020204" pitchFamily="34" charset="0"/>
                <a:cs typeface="Arial" panose="020B0604020202020204" pitchFamily="34" charset="0"/>
              </a:rPr>
              <a:t> до </a:t>
            </a:r>
            <a:r>
              <a:rPr lang="ru-RU" sz="1400" dirty="0" err="1">
                <a:solidFill>
                  <a:srgbClr val="0059A7"/>
                </a:solidFill>
                <a:latin typeface="Arial" panose="020B0604020202020204" pitchFamily="34" charset="0"/>
                <a:cs typeface="Arial" panose="020B0604020202020204" pitchFamily="34" charset="0"/>
              </a:rPr>
              <a:t>Національної</a:t>
            </a:r>
            <a:r>
              <a:rPr lang="ru-RU" sz="1400" dirty="0">
                <a:solidFill>
                  <a:srgbClr val="0059A7"/>
                </a:solidFill>
                <a:latin typeface="Arial" panose="020B0604020202020204" pitchFamily="34" charset="0"/>
                <a:cs typeface="Arial" panose="020B0604020202020204" pitchFamily="34" charset="0"/>
              </a:rPr>
              <a:t> </a:t>
            </a:r>
            <a:r>
              <a:rPr lang="ru-RU" sz="1400" dirty="0" err="1">
                <a:solidFill>
                  <a:srgbClr val="0059A7"/>
                </a:solidFill>
                <a:latin typeface="Arial" panose="020B0604020202020204" pitchFamily="34" charset="0"/>
                <a:cs typeface="Arial" panose="020B0604020202020204" pitchFamily="34" charset="0"/>
              </a:rPr>
              <a:t>антикорупційної</a:t>
            </a:r>
            <a:r>
              <a:rPr lang="ru-RU" sz="1400" dirty="0">
                <a:solidFill>
                  <a:srgbClr val="0059A7"/>
                </a:solidFill>
                <a:latin typeface="Arial" panose="020B0604020202020204" pitchFamily="34" charset="0"/>
                <a:cs typeface="Arial" panose="020B0604020202020204" pitchFamily="34" charset="0"/>
              </a:rPr>
              <a:t> </a:t>
            </a:r>
            <a:r>
              <a:rPr lang="ru-RU" sz="1400" dirty="0" err="1">
                <a:solidFill>
                  <a:srgbClr val="0059A7"/>
                </a:solidFill>
                <a:latin typeface="Arial" panose="020B0604020202020204" pitchFamily="34" charset="0"/>
                <a:cs typeface="Arial" panose="020B0604020202020204" pitchFamily="34" charset="0"/>
              </a:rPr>
              <a:t>програми</a:t>
            </a:r>
            <a:r>
              <a:rPr lang="ru-RU" sz="1400" dirty="0">
                <a:solidFill>
                  <a:srgbClr val="0059A7"/>
                </a:solidFill>
                <a:latin typeface="Arial" panose="020B0604020202020204" pitchFamily="34" charset="0"/>
                <a:cs typeface="Arial" panose="020B0604020202020204" pitchFamily="34" charset="0"/>
              </a:rPr>
              <a:t> на 2023–2025 роки</a:t>
            </a:r>
          </a:p>
          <a:p>
            <a:pPr lvl="0" algn="ctr"/>
            <a:endParaRPr lang="en-US" sz="1400" dirty="0">
              <a:solidFill>
                <a:srgbClr val="0059A7"/>
              </a:solidFill>
              <a:latin typeface="Arial" panose="020B0604020202020204" pitchFamily="34" charset="0"/>
              <a:cs typeface="Arial" panose="020B0604020202020204" pitchFamily="34" charset="0"/>
            </a:endParaRPr>
          </a:p>
          <a:p>
            <a:pPr lvl="0" algn="ctr"/>
            <a:r>
              <a:rPr lang="uk-UA" sz="1200" dirty="0">
                <a:solidFill>
                  <a:srgbClr val="0059A7"/>
                </a:solidFill>
                <a:latin typeface="Arial" panose="020B0604020202020204" pitchFamily="34" charset="0"/>
                <a:cs typeface="Arial" panose="020B0604020202020204" pitchFamily="34" charset="0"/>
              </a:rPr>
              <a:t>Нові розробки</a:t>
            </a:r>
            <a:r>
              <a:rPr lang="en-US" sz="1200" dirty="0">
                <a:solidFill>
                  <a:srgbClr val="0059A7"/>
                </a:solidFill>
                <a:latin typeface="Arial" panose="020B0604020202020204" pitchFamily="34" charset="0"/>
                <a:cs typeface="Arial" panose="020B0604020202020204" pitchFamily="34" charset="0"/>
              </a:rPr>
              <a:t>:</a:t>
            </a:r>
          </a:p>
          <a:p>
            <a:pPr lvl="0" algn="ctr"/>
            <a:r>
              <a:rPr lang="uk-UA" sz="1200" dirty="0">
                <a:solidFill>
                  <a:srgbClr val="0059A7"/>
                </a:solidFill>
                <a:latin typeface="Arial" panose="020B0604020202020204" pitchFamily="34" charset="0"/>
                <a:cs typeface="Arial" panose="020B0604020202020204" pitchFamily="34" charset="0"/>
              </a:rPr>
              <a:t>Дисциплінарний комітет</a:t>
            </a:r>
            <a:endParaRPr lang="en-US" sz="1200" dirty="0">
              <a:solidFill>
                <a:srgbClr val="0059A7"/>
              </a:solidFill>
              <a:latin typeface="Arial" panose="020B0604020202020204" pitchFamily="34" charset="0"/>
              <a:cs typeface="Arial" panose="020B0604020202020204" pitchFamily="34" charset="0"/>
            </a:endParaRPr>
          </a:p>
          <a:p>
            <a:pPr lvl="0" algn="ctr"/>
            <a:endParaRPr lang="en-US" sz="1200" dirty="0">
              <a:solidFill>
                <a:srgbClr val="0059A7"/>
              </a:solidFill>
              <a:latin typeface="Arial" panose="020B0604020202020204" pitchFamily="34" charset="0"/>
              <a:cs typeface="Arial" panose="020B0604020202020204" pitchFamily="34" charset="0"/>
            </a:endParaRPr>
          </a:p>
          <a:p>
            <a:pPr lvl="0" algn="ctr"/>
            <a:r>
              <a:rPr lang="uk-UA" sz="1200" dirty="0">
                <a:solidFill>
                  <a:srgbClr val="0059A7"/>
                </a:solidFill>
                <a:latin typeface="Arial" panose="020B0604020202020204" pitchFamily="34" charset="0"/>
                <a:cs typeface="Arial" panose="020B0604020202020204" pitchFamily="34" charset="0"/>
              </a:rPr>
              <a:t>Мобільний антикорупційний центр Держмитслужби </a:t>
            </a:r>
            <a:r>
              <a:rPr lang="en-US" sz="1200" dirty="0">
                <a:solidFill>
                  <a:srgbClr val="0059A7"/>
                </a:solidFill>
                <a:latin typeface="Arial" panose="020B0604020202020204" pitchFamily="34" charset="0"/>
                <a:cs typeface="Arial" panose="020B0604020202020204" pitchFamily="34" charset="0"/>
              </a:rPr>
              <a:t>(</a:t>
            </a:r>
            <a:r>
              <a:rPr lang="uk-UA" sz="1200" dirty="0">
                <a:solidFill>
                  <a:srgbClr val="0059A7"/>
                </a:solidFill>
                <a:latin typeface="Arial" panose="020B0604020202020204" pitchFamily="34" charset="0"/>
                <a:cs typeface="Arial" panose="020B0604020202020204" pitchFamily="34" charset="0"/>
              </a:rPr>
              <a:t>МАЦ</a:t>
            </a:r>
            <a:r>
              <a:rPr lang="en-US" sz="1200" dirty="0">
                <a:solidFill>
                  <a:srgbClr val="0059A7"/>
                </a:solidFill>
                <a:latin typeface="Arial" panose="020B0604020202020204" pitchFamily="34" charset="0"/>
                <a:cs typeface="Arial" panose="020B0604020202020204" pitchFamily="34" charset="0"/>
              </a:rPr>
              <a:t>)</a:t>
            </a:r>
          </a:p>
        </p:txBody>
      </p:sp>
      <p:graphicFrame>
        <p:nvGraphicFramePr>
          <p:cNvPr id="5" name="Diagram 41">
            <a:extLst>
              <a:ext uri="{FF2B5EF4-FFF2-40B4-BE49-F238E27FC236}">
                <a16:creationId xmlns:a16="http://schemas.microsoft.com/office/drawing/2014/main" id="{698A56FE-5255-3814-5285-3AA443AA6A0F}"/>
              </a:ext>
            </a:extLst>
          </p:cNvPr>
          <p:cNvGraphicFramePr/>
          <p:nvPr>
            <p:extLst>
              <p:ext uri="{D42A27DB-BD31-4B8C-83A1-F6EECF244321}">
                <p14:modId xmlns:p14="http://schemas.microsoft.com/office/powerpoint/2010/main" val="3471452506"/>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5581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24AB-FC1D-E6F2-BDA3-FAFE92D4095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A4781B7-DAD6-468E-7A31-99A108AE95A5}"/>
              </a:ext>
            </a:extLst>
          </p:cNvPr>
          <p:cNvPicPr>
            <a:picLocks noChangeAspect="1"/>
          </p:cNvPicPr>
          <p:nvPr/>
        </p:nvPicPr>
        <p:blipFill>
          <a:blip r:embed="rId2"/>
          <a:stretch>
            <a:fillRect/>
          </a:stretch>
        </p:blipFill>
        <p:spPr>
          <a:xfrm>
            <a:off x="0" y="1910012"/>
            <a:ext cx="6220147" cy="1521701"/>
          </a:xfrm>
          <a:prstGeom prst="rect">
            <a:avLst/>
          </a:prstGeom>
        </p:spPr>
      </p:pic>
      <p:sp>
        <p:nvSpPr>
          <p:cNvPr id="3" name="Slide Number Placeholder 2">
            <a:extLst>
              <a:ext uri="{FF2B5EF4-FFF2-40B4-BE49-F238E27FC236}">
                <a16:creationId xmlns:a16="http://schemas.microsoft.com/office/drawing/2014/main" id="{1DC7C255-92AF-D2ED-0304-863EEE9F0FAB}"/>
              </a:ext>
            </a:extLst>
          </p:cNvPr>
          <p:cNvSpPr>
            <a:spLocks noGrp="1"/>
          </p:cNvSpPr>
          <p:nvPr>
            <p:ph type="sldNum" sz="quarter" idx="12"/>
          </p:nvPr>
        </p:nvSpPr>
        <p:spPr/>
        <p:txBody>
          <a:bodyPr/>
          <a:lstStyle/>
          <a:p>
            <a:fld id="{9F9C9D7E-A62C-AB4F-805D-1B13780151A0}" type="slidenum">
              <a:rPr lang="en-US" smtClean="0"/>
              <a:pPr/>
              <a:t>28</a:t>
            </a:fld>
            <a:endParaRPr lang="en-US"/>
          </a:p>
        </p:txBody>
      </p:sp>
      <p:sp>
        <p:nvSpPr>
          <p:cNvPr id="4" name="Text Placeholder 3">
            <a:extLst>
              <a:ext uri="{FF2B5EF4-FFF2-40B4-BE49-F238E27FC236}">
                <a16:creationId xmlns:a16="http://schemas.microsoft.com/office/drawing/2014/main" id="{CADB89A1-39B6-8702-4E96-44ADF5A90F52}"/>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0DF6974A-1D89-283D-8ECD-636616BB27F5}"/>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97F53802-FE31-5001-82DB-0D579887373E}"/>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41B9C423-89EE-3113-83E8-A14AA43B7BA1}"/>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65DC5B37-1751-9D68-E1A9-69081A756A65}"/>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A5DCA325-DE79-3E40-4639-AA9090583DCB}"/>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6" name="TextBox 5">
            <a:extLst>
              <a:ext uri="{FF2B5EF4-FFF2-40B4-BE49-F238E27FC236}">
                <a16:creationId xmlns:a16="http://schemas.microsoft.com/office/drawing/2014/main" id="{67EC44D2-E599-F4D2-380C-E2C4FE2F7EFF}"/>
              </a:ext>
            </a:extLst>
          </p:cNvPr>
          <p:cNvSpPr txBox="1"/>
          <p:nvPr/>
        </p:nvSpPr>
        <p:spPr>
          <a:xfrm>
            <a:off x="6500079" y="2670862"/>
            <a:ext cx="2150960" cy="2308324"/>
          </a:xfrm>
          <a:prstGeom prst="rect">
            <a:avLst/>
          </a:prstGeom>
          <a:noFill/>
        </p:spPr>
        <p:txBody>
          <a:bodyPr wrap="square" rtlCol="0">
            <a:spAutoFit/>
          </a:bodyPr>
          <a:lstStyle/>
          <a:p>
            <a:pPr algn="r"/>
            <a:r>
              <a:rPr lang="ru-RU" sz="1200" dirty="0" err="1"/>
              <a:t>Спостерігається</a:t>
            </a:r>
            <a:r>
              <a:rPr lang="ru-RU" sz="1200" dirty="0"/>
              <a:t> </a:t>
            </a:r>
            <a:r>
              <a:rPr lang="ru-RU" sz="1200" dirty="0" err="1"/>
              <a:t>тенденція</a:t>
            </a:r>
            <a:r>
              <a:rPr lang="ru-RU" sz="1200" dirty="0"/>
              <a:t> до </a:t>
            </a:r>
            <a:r>
              <a:rPr lang="ru-RU" sz="1200" dirty="0" err="1"/>
              <a:t>зниження</a:t>
            </a:r>
            <a:r>
              <a:rPr lang="ru-RU" sz="1200" dirty="0"/>
              <a:t> </a:t>
            </a:r>
            <a:r>
              <a:rPr lang="ru-RU" sz="1200" dirty="0" err="1"/>
              <a:t>рівня</a:t>
            </a:r>
            <a:r>
              <a:rPr lang="ru-RU" sz="1200" dirty="0"/>
              <a:t> </a:t>
            </a:r>
            <a:r>
              <a:rPr lang="ru-RU" sz="1200" dirty="0" err="1"/>
              <a:t>сприйняття</a:t>
            </a:r>
            <a:r>
              <a:rPr lang="ru-RU" sz="1200" dirty="0"/>
              <a:t> </a:t>
            </a:r>
            <a:r>
              <a:rPr lang="ru-RU" sz="1200" dirty="0" err="1"/>
              <a:t>внутрішніх</a:t>
            </a:r>
            <a:r>
              <a:rPr lang="ru-RU" sz="1200" dirty="0"/>
              <a:t> справ </a:t>
            </a:r>
            <a:r>
              <a:rPr lang="ru-RU" sz="1200" dirty="0" err="1"/>
              <a:t>Держмитслужби</a:t>
            </a:r>
            <a:r>
              <a:rPr lang="ru-RU" sz="1200" dirty="0"/>
              <a:t> </a:t>
            </a:r>
            <a:r>
              <a:rPr lang="ru-RU" sz="1200" dirty="0" err="1"/>
              <a:t>працівниками</a:t>
            </a:r>
            <a:r>
              <a:rPr lang="ru-RU" sz="1200" dirty="0"/>
              <a:t>.</a:t>
            </a:r>
          </a:p>
          <a:p>
            <a:pPr algn="r"/>
            <a:endParaRPr lang="ru-RU" sz="1200" dirty="0"/>
          </a:p>
          <a:p>
            <a:pPr algn="r"/>
            <a:r>
              <a:rPr lang="ru-RU" sz="1200" dirty="0" err="1"/>
              <a:t>Кількість</a:t>
            </a:r>
            <a:r>
              <a:rPr lang="ru-RU" sz="1200" dirty="0"/>
              <a:t> </a:t>
            </a:r>
            <a:r>
              <a:rPr lang="ru-RU" sz="1200" dirty="0" err="1"/>
              <a:t>представників</a:t>
            </a:r>
            <a:r>
              <a:rPr lang="ru-RU" sz="1200" dirty="0"/>
              <a:t> приватного сектору, </a:t>
            </a:r>
            <a:r>
              <a:rPr lang="ru-RU" sz="1200" dirty="0" err="1"/>
              <a:t>які</a:t>
            </a:r>
            <a:r>
              <a:rPr lang="ru-RU" sz="1200" dirty="0"/>
              <a:t> </a:t>
            </a:r>
            <a:r>
              <a:rPr lang="ru-RU" sz="1200" dirty="0" err="1"/>
              <a:t>мали</a:t>
            </a:r>
            <a:r>
              <a:rPr lang="ru-RU" sz="1200" dirty="0"/>
              <a:t> </a:t>
            </a:r>
            <a:r>
              <a:rPr lang="ru-RU" sz="1200" dirty="0" err="1"/>
              <a:t>позитивний</a:t>
            </a:r>
            <a:r>
              <a:rPr lang="ru-RU" sz="1200" dirty="0"/>
              <a:t> </a:t>
            </a:r>
            <a:r>
              <a:rPr lang="ru-RU" sz="1200" dirty="0" err="1"/>
              <a:t>досвід</a:t>
            </a:r>
            <a:r>
              <a:rPr lang="ru-RU" sz="1200" dirty="0"/>
              <a:t> </a:t>
            </a:r>
            <a:r>
              <a:rPr lang="ru-RU" sz="1200" dirty="0" err="1"/>
              <a:t>участі</a:t>
            </a:r>
            <a:r>
              <a:rPr lang="ru-RU" sz="1200" dirty="0"/>
              <a:t> у </a:t>
            </a:r>
            <a:r>
              <a:rPr lang="ru-RU" sz="1200" dirty="0" err="1"/>
              <a:t>внутрішньому</a:t>
            </a:r>
            <a:r>
              <a:rPr lang="ru-RU" sz="1200" dirty="0"/>
              <a:t> </a:t>
            </a:r>
            <a:r>
              <a:rPr lang="ru-RU" sz="1200" dirty="0" err="1"/>
              <a:t>розслідуванні</a:t>
            </a:r>
            <a:r>
              <a:rPr lang="ru-RU" sz="1200" dirty="0"/>
              <a:t>, </a:t>
            </a:r>
            <a:r>
              <a:rPr lang="ru-RU" sz="1200" dirty="0" err="1"/>
              <a:t>дещо</a:t>
            </a:r>
            <a:r>
              <a:rPr lang="ru-RU" sz="1200" dirty="0"/>
              <a:t> </a:t>
            </a:r>
            <a:r>
              <a:rPr lang="ru-RU" sz="1200" dirty="0" err="1"/>
              <a:t>зменшилася</a:t>
            </a:r>
            <a:r>
              <a:rPr lang="ru-RU" sz="1200" dirty="0"/>
              <a:t>.</a:t>
            </a:r>
          </a:p>
        </p:txBody>
      </p:sp>
      <p:sp>
        <p:nvSpPr>
          <p:cNvPr id="5" name="Arrow: Right 4">
            <a:extLst>
              <a:ext uri="{FF2B5EF4-FFF2-40B4-BE49-F238E27FC236}">
                <a16:creationId xmlns:a16="http://schemas.microsoft.com/office/drawing/2014/main" id="{D723D82D-4006-21D8-1547-AD4E30EF438C}"/>
              </a:ext>
            </a:extLst>
          </p:cNvPr>
          <p:cNvSpPr/>
          <p:nvPr/>
        </p:nvSpPr>
        <p:spPr>
          <a:xfrm>
            <a:off x="4712783" y="2766174"/>
            <a:ext cx="1881243" cy="16201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600" dirty="0"/>
              <a:t>Інструменти та засоби ВМО</a:t>
            </a:r>
            <a:endParaRPr lang="en-US" sz="1600" dirty="0"/>
          </a:p>
        </p:txBody>
      </p:sp>
      <p:sp>
        <p:nvSpPr>
          <p:cNvPr id="11" name="Title 1">
            <a:extLst>
              <a:ext uri="{FF2B5EF4-FFF2-40B4-BE49-F238E27FC236}">
                <a16:creationId xmlns:a16="http://schemas.microsoft.com/office/drawing/2014/main" id="{1EE7F37F-B412-1412-61A6-B85414D865BB}"/>
              </a:ext>
            </a:extLst>
          </p:cNvPr>
          <p:cNvSpPr txBox="1">
            <a:spLocks/>
          </p:cNvSpPr>
          <p:nvPr/>
        </p:nvSpPr>
        <p:spPr>
          <a:xfrm>
            <a:off x="51985" y="3367257"/>
            <a:ext cx="4311197" cy="80512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uk-UA" sz="1800" dirty="0"/>
              <a:t>Електронний навчальний модуль </a:t>
            </a:r>
            <a:r>
              <a:rPr lang="uk-UA" sz="1800" u="sng" dirty="0"/>
              <a:t>з питань внутрішньої безпеки</a:t>
            </a:r>
            <a:endParaRPr lang="en-US" sz="1800" dirty="0"/>
          </a:p>
        </p:txBody>
      </p:sp>
      <p:sp>
        <p:nvSpPr>
          <p:cNvPr id="12" name="TextBox 11">
            <a:extLst>
              <a:ext uri="{FF2B5EF4-FFF2-40B4-BE49-F238E27FC236}">
                <a16:creationId xmlns:a16="http://schemas.microsoft.com/office/drawing/2014/main" id="{9A3E3DEF-47A9-AEB2-204E-97AD2CFFF168}"/>
              </a:ext>
            </a:extLst>
          </p:cNvPr>
          <p:cNvSpPr txBox="1"/>
          <p:nvPr/>
        </p:nvSpPr>
        <p:spPr>
          <a:xfrm>
            <a:off x="166722" y="3927862"/>
            <a:ext cx="5371946" cy="2246769"/>
          </a:xfrm>
          <a:prstGeom prst="rect">
            <a:avLst/>
          </a:prstGeom>
          <a:noFill/>
        </p:spPr>
        <p:txBody>
          <a:bodyPr wrap="square" rtlCol="0">
            <a:spAutoFit/>
          </a:bodyPr>
          <a:lstStyle/>
          <a:p>
            <a:pPr marL="342900" indent="-342900">
              <a:buClr>
                <a:schemeClr val="accent6"/>
              </a:buClr>
              <a:buFont typeface="Wingdings" panose="05000000000000000000" pitchFamily="2" charset="2"/>
              <a:buChar char="ü"/>
            </a:pPr>
            <a:r>
              <a:rPr lang="ru-RU" sz="1400" dirty="0" err="1">
                <a:solidFill>
                  <a:schemeClr val="tx2"/>
                </a:solidFill>
              </a:rPr>
              <a:t>Глосарій</a:t>
            </a:r>
            <a:r>
              <a:rPr lang="ru-RU" sz="1400" dirty="0">
                <a:solidFill>
                  <a:schemeClr val="tx2"/>
                </a:solidFill>
              </a:rPr>
              <a:t> </a:t>
            </a:r>
            <a:r>
              <a:rPr lang="ru-RU" sz="1400" dirty="0" err="1">
                <a:solidFill>
                  <a:schemeClr val="tx2"/>
                </a:solidFill>
              </a:rPr>
              <a:t>термінів</a:t>
            </a:r>
            <a:r>
              <a:rPr lang="ru-RU" sz="1400" dirty="0">
                <a:solidFill>
                  <a:schemeClr val="tx2"/>
                </a:solidFill>
              </a:rPr>
              <a:t> для </a:t>
            </a:r>
            <a:r>
              <a:rPr lang="ru-RU" sz="1400" dirty="0" err="1">
                <a:solidFill>
                  <a:schemeClr val="tx2"/>
                </a:solidFill>
              </a:rPr>
              <a:t>підрозділів</a:t>
            </a:r>
            <a:r>
              <a:rPr lang="ru-RU" sz="1400" dirty="0">
                <a:solidFill>
                  <a:schemeClr val="tx2"/>
                </a:solidFill>
              </a:rPr>
              <a:t> </a:t>
            </a:r>
            <a:r>
              <a:rPr lang="ru-RU" sz="1400" dirty="0" err="1">
                <a:solidFill>
                  <a:schemeClr val="tx2"/>
                </a:solidFill>
              </a:rPr>
              <a:t>внутрішньої</a:t>
            </a:r>
            <a:r>
              <a:rPr lang="ru-RU" sz="1400" dirty="0">
                <a:solidFill>
                  <a:schemeClr val="tx2"/>
                </a:solidFill>
              </a:rPr>
              <a:t> </a:t>
            </a:r>
            <a:r>
              <a:rPr lang="ru-RU" sz="1400" dirty="0" err="1">
                <a:solidFill>
                  <a:schemeClr val="tx2"/>
                </a:solidFill>
              </a:rPr>
              <a:t>безпеки</a:t>
            </a:r>
            <a:endParaRPr lang="ru-RU" sz="1400" dirty="0">
              <a:solidFill>
                <a:schemeClr val="tx2"/>
              </a:solidFill>
            </a:endParaRPr>
          </a:p>
          <a:p>
            <a:pPr marL="342900" indent="-342900">
              <a:buClr>
                <a:schemeClr val="accent6"/>
              </a:buClr>
              <a:buFont typeface="Wingdings" panose="05000000000000000000" pitchFamily="2" charset="2"/>
              <a:buChar char="ü"/>
            </a:pPr>
            <a:r>
              <a:rPr lang="ru-RU" sz="1400" dirty="0" err="1">
                <a:solidFill>
                  <a:schemeClr val="tx2"/>
                </a:solidFill>
              </a:rPr>
              <a:t>Перелік</a:t>
            </a:r>
            <a:r>
              <a:rPr lang="ru-RU" sz="1400" dirty="0">
                <a:solidFill>
                  <a:schemeClr val="tx2"/>
                </a:solidFill>
              </a:rPr>
              <a:t> </a:t>
            </a:r>
            <a:r>
              <a:rPr lang="ru-RU" sz="1400" dirty="0" err="1">
                <a:solidFill>
                  <a:schemeClr val="tx2"/>
                </a:solidFill>
              </a:rPr>
              <a:t>завдань</a:t>
            </a:r>
            <a:r>
              <a:rPr lang="ru-RU" sz="1400" dirty="0">
                <a:solidFill>
                  <a:schemeClr val="tx2"/>
                </a:solidFill>
              </a:rPr>
              <a:t> </a:t>
            </a:r>
            <a:r>
              <a:rPr lang="ru-RU" sz="1400" dirty="0" err="1">
                <a:solidFill>
                  <a:schemeClr val="tx2"/>
                </a:solidFill>
              </a:rPr>
              <a:t>слідчого</a:t>
            </a:r>
            <a:endParaRPr lang="ru-RU" sz="1400" dirty="0">
              <a:solidFill>
                <a:schemeClr val="tx2"/>
              </a:solidFill>
            </a:endParaRPr>
          </a:p>
          <a:p>
            <a:pPr marL="342900" indent="-342900">
              <a:buClr>
                <a:schemeClr val="accent6"/>
              </a:buClr>
              <a:buFont typeface="Wingdings" panose="05000000000000000000" pitchFamily="2" charset="2"/>
              <a:buChar char="ü"/>
            </a:pPr>
            <a:r>
              <a:rPr lang="ru-RU" sz="1400" dirty="0">
                <a:solidFill>
                  <a:schemeClr val="tx2"/>
                </a:solidFill>
              </a:rPr>
              <a:t>План </a:t>
            </a:r>
            <a:r>
              <a:rPr lang="ru-RU" sz="1400" dirty="0" err="1">
                <a:solidFill>
                  <a:schemeClr val="tx2"/>
                </a:solidFill>
              </a:rPr>
              <a:t>управління</a:t>
            </a:r>
            <a:r>
              <a:rPr lang="ru-RU" sz="1400" dirty="0">
                <a:solidFill>
                  <a:schemeClr val="tx2"/>
                </a:solidFill>
              </a:rPr>
              <a:t> </a:t>
            </a:r>
            <a:r>
              <a:rPr lang="ru-RU" sz="1400" dirty="0" err="1">
                <a:solidFill>
                  <a:schemeClr val="tx2"/>
                </a:solidFill>
              </a:rPr>
              <a:t>результативністю</a:t>
            </a:r>
            <a:r>
              <a:rPr lang="ru-RU" sz="1400" dirty="0">
                <a:solidFill>
                  <a:schemeClr val="tx2"/>
                </a:solidFill>
              </a:rPr>
              <a:t> </a:t>
            </a:r>
            <a:r>
              <a:rPr lang="ru-RU" sz="1400" dirty="0" err="1">
                <a:solidFill>
                  <a:schemeClr val="tx2"/>
                </a:solidFill>
              </a:rPr>
              <a:t>слідчого</a:t>
            </a:r>
            <a:endParaRPr lang="ru-RU" sz="1400" dirty="0">
              <a:solidFill>
                <a:schemeClr val="tx2"/>
              </a:solidFill>
            </a:endParaRPr>
          </a:p>
          <a:p>
            <a:pPr marL="342900" indent="-342900">
              <a:buClr>
                <a:schemeClr val="accent6"/>
              </a:buClr>
              <a:buFont typeface="Wingdings" panose="05000000000000000000" pitchFamily="2" charset="2"/>
              <a:buChar char="ü"/>
            </a:pPr>
            <a:r>
              <a:rPr lang="ru-RU" sz="1400" dirty="0" err="1">
                <a:solidFill>
                  <a:schemeClr val="tx2"/>
                </a:solidFill>
              </a:rPr>
              <a:t>Освітньо-кваліфікаційна</a:t>
            </a:r>
            <a:r>
              <a:rPr lang="ru-RU" sz="1400" dirty="0">
                <a:solidFill>
                  <a:schemeClr val="tx2"/>
                </a:solidFill>
              </a:rPr>
              <a:t> характеристика </a:t>
            </a:r>
            <a:r>
              <a:rPr lang="ru-RU" sz="1400" dirty="0" err="1">
                <a:solidFill>
                  <a:schemeClr val="tx2"/>
                </a:solidFill>
              </a:rPr>
              <a:t>слідчого</a:t>
            </a:r>
            <a:endParaRPr lang="ru-RU" sz="1400" dirty="0">
              <a:solidFill>
                <a:schemeClr val="tx2"/>
              </a:solidFill>
            </a:endParaRPr>
          </a:p>
          <a:p>
            <a:pPr marL="342900" indent="-342900">
              <a:buClr>
                <a:schemeClr val="accent6"/>
              </a:buClr>
              <a:buFont typeface="Wingdings" panose="05000000000000000000" pitchFamily="2" charset="2"/>
              <a:buChar char="ü"/>
            </a:pPr>
            <a:r>
              <a:rPr lang="uk-UA" sz="1400" dirty="0">
                <a:solidFill>
                  <a:schemeClr val="tx2"/>
                </a:solidFill>
              </a:rPr>
              <a:t>Розгляд скарги</a:t>
            </a:r>
            <a:endParaRPr lang="en-US" sz="1400" dirty="0">
              <a:solidFill>
                <a:schemeClr val="tx2"/>
              </a:solidFill>
            </a:endParaRPr>
          </a:p>
          <a:p>
            <a:pPr marL="342900" indent="-342900">
              <a:buClr>
                <a:schemeClr val="accent6"/>
              </a:buClr>
              <a:buFont typeface="Wingdings" panose="05000000000000000000" pitchFamily="2" charset="2"/>
              <a:buChar char="ü"/>
            </a:pPr>
            <a:r>
              <a:rPr lang="uk-UA" sz="1400" dirty="0">
                <a:solidFill>
                  <a:schemeClr val="tx2"/>
                </a:solidFill>
              </a:rPr>
              <a:t>План розслідування</a:t>
            </a:r>
            <a:endParaRPr lang="en-US" sz="1400" dirty="0">
              <a:solidFill>
                <a:schemeClr val="tx2"/>
              </a:solidFill>
            </a:endParaRPr>
          </a:p>
          <a:p>
            <a:pPr marL="342900" indent="-342900">
              <a:buClr>
                <a:schemeClr val="accent6"/>
              </a:buClr>
              <a:buFont typeface="Wingdings" panose="05000000000000000000" pitchFamily="2" charset="2"/>
              <a:buChar char="ü"/>
            </a:pPr>
            <a:r>
              <a:rPr lang="uk-UA" sz="1400" dirty="0">
                <a:solidFill>
                  <a:schemeClr val="tx2"/>
                </a:solidFill>
              </a:rPr>
              <a:t>Ініціювання провадження/розслідування</a:t>
            </a:r>
            <a:endParaRPr lang="en-US" sz="1400" dirty="0">
              <a:solidFill>
                <a:schemeClr val="tx2"/>
              </a:solidFill>
            </a:endParaRPr>
          </a:p>
          <a:p>
            <a:pPr marL="342900" indent="-342900">
              <a:buClr>
                <a:schemeClr val="accent6"/>
              </a:buClr>
              <a:buFont typeface="Wingdings" panose="05000000000000000000" pitchFamily="2" charset="2"/>
              <a:buChar char="ü"/>
            </a:pPr>
            <a:r>
              <a:rPr lang="uk-UA" sz="1400" dirty="0">
                <a:solidFill>
                  <a:schemeClr val="tx2"/>
                </a:solidFill>
              </a:rPr>
              <a:t>Види правопорушень</a:t>
            </a:r>
            <a:endParaRPr lang="en-US" sz="1400" dirty="0">
              <a:solidFill>
                <a:schemeClr val="tx2"/>
              </a:solidFill>
            </a:endParaRPr>
          </a:p>
          <a:p>
            <a:pPr marL="342900" indent="-342900">
              <a:buClr>
                <a:schemeClr val="accent6"/>
              </a:buClr>
              <a:buFont typeface="Wingdings" panose="05000000000000000000" pitchFamily="2" charset="2"/>
              <a:buChar char="ü"/>
            </a:pPr>
            <a:r>
              <a:rPr lang="ru-RU" sz="1400" dirty="0" err="1">
                <a:solidFill>
                  <a:schemeClr val="tx2"/>
                </a:solidFill>
              </a:rPr>
              <a:t>Перелік</a:t>
            </a:r>
            <a:r>
              <a:rPr lang="ru-RU" sz="1400" dirty="0">
                <a:solidFill>
                  <a:schemeClr val="tx2"/>
                </a:solidFill>
              </a:rPr>
              <a:t> </a:t>
            </a:r>
            <a:r>
              <a:rPr lang="ru-RU" sz="1400" dirty="0" err="1">
                <a:solidFill>
                  <a:schemeClr val="tx2"/>
                </a:solidFill>
              </a:rPr>
              <a:t>санкцій</a:t>
            </a:r>
            <a:r>
              <a:rPr lang="ru-RU" sz="1400" dirty="0">
                <a:solidFill>
                  <a:schemeClr val="tx2"/>
                </a:solidFill>
              </a:rPr>
              <a:t> </a:t>
            </a:r>
            <a:r>
              <a:rPr lang="ru-RU" sz="1400" dirty="0" err="1">
                <a:solidFill>
                  <a:schemeClr val="tx2"/>
                </a:solidFill>
              </a:rPr>
              <a:t>із</a:t>
            </a:r>
            <a:r>
              <a:rPr lang="ru-RU" sz="1400" dirty="0">
                <a:solidFill>
                  <a:schemeClr val="tx2"/>
                </a:solidFill>
              </a:rPr>
              <a:t> </a:t>
            </a:r>
            <a:r>
              <a:rPr lang="ru-RU" sz="1400" dirty="0" err="1">
                <a:solidFill>
                  <a:schemeClr val="tx2"/>
                </a:solidFill>
              </a:rPr>
              <a:t>розподілом</a:t>
            </a:r>
            <a:r>
              <a:rPr lang="ru-RU" sz="1400" dirty="0">
                <a:solidFill>
                  <a:schemeClr val="tx2"/>
                </a:solidFill>
              </a:rPr>
              <a:t> </a:t>
            </a:r>
            <a:r>
              <a:rPr lang="ru-RU" sz="1400" dirty="0" err="1">
                <a:solidFill>
                  <a:schemeClr val="tx2"/>
                </a:solidFill>
              </a:rPr>
              <a:t>повноважень</a:t>
            </a:r>
            <a:endParaRPr lang="ru-RU" sz="1400" dirty="0">
              <a:solidFill>
                <a:schemeClr val="tx2"/>
              </a:solidFill>
            </a:endParaRPr>
          </a:p>
          <a:p>
            <a:pPr marL="342900" indent="-342900">
              <a:buClr>
                <a:schemeClr val="accent6"/>
              </a:buClr>
              <a:buFont typeface="Wingdings" panose="05000000000000000000" pitchFamily="2" charset="2"/>
              <a:buChar char="ü"/>
            </a:pPr>
            <a:r>
              <a:rPr lang="ru-RU" sz="1400" dirty="0">
                <a:solidFill>
                  <a:schemeClr val="tx2"/>
                </a:solidFill>
              </a:rPr>
              <a:t>Форма </a:t>
            </a:r>
            <a:r>
              <a:rPr lang="ru-RU" sz="1400" dirty="0" err="1">
                <a:solidFill>
                  <a:schemeClr val="tx2"/>
                </a:solidFill>
              </a:rPr>
              <a:t>або</a:t>
            </a:r>
            <a:r>
              <a:rPr lang="ru-RU" sz="1400" dirty="0">
                <a:solidFill>
                  <a:schemeClr val="tx2"/>
                </a:solidFill>
              </a:rPr>
              <a:t> </a:t>
            </a:r>
            <a:r>
              <a:rPr lang="ru-RU" sz="1400" dirty="0" err="1">
                <a:solidFill>
                  <a:schemeClr val="tx2"/>
                </a:solidFill>
              </a:rPr>
              <a:t>зразок</a:t>
            </a:r>
            <a:r>
              <a:rPr lang="ru-RU" sz="1400" dirty="0">
                <a:solidFill>
                  <a:schemeClr val="tx2"/>
                </a:solidFill>
              </a:rPr>
              <a:t> протоколу </a:t>
            </a:r>
            <a:r>
              <a:rPr lang="ru-RU" sz="1400" dirty="0" err="1">
                <a:solidFill>
                  <a:schemeClr val="tx2"/>
                </a:solidFill>
              </a:rPr>
              <a:t>співбесіди</a:t>
            </a:r>
            <a:r>
              <a:rPr lang="ru-RU" sz="1400" dirty="0">
                <a:solidFill>
                  <a:schemeClr val="tx2"/>
                </a:solidFill>
              </a:rPr>
              <a:t> / </a:t>
            </a:r>
            <a:r>
              <a:rPr lang="ru-RU" sz="1400" dirty="0" err="1">
                <a:solidFill>
                  <a:schemeClr val="tx2"/>
                </a:solidFill>
              </a:rPr>
              <a:t>допиту</a:t>
            </a:r>
            <a:endParaRPr lang="en-US" sz="1400" dirty="0">
              <a:solidFill>
                <a:schemeClr val="tx2"/>
              </a:solidFill>
            </a:endParaRPr>
          </a:p>
        </p:txBody>
      </p:sp>
      <p:graphicFrame>
        <p:nvGraphicFramePr>
          <p:cNvPr id="2" name="Diagram 41">
            <a:extLst>
              <a:ext uri="{FF2B5EF4-FFF2-40B4-BE49-F238E27FC236}">
                <a16:creationId xmlns:a16="http://schemas.microsoft.com/office/drawing/2014/main" id="{C80643E8-27B6-5C41-A140-0A94BA476487}"/>
              </a:ext>
            </a:extLst>
          </p:cNvPr>
          <p:cNvGraphicFramePr/>
          <p:nvPr>
            <p:extLst>
              <p:ext uri="{D42A27DB-BD31-4B8C-83A1-F6EECF244321}">
                <p14:modId xmlns:p14="http://schemas.microsoft.com/office/powerpoint/2010/main" val="3625464150"/>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06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E37CA-378D-3D87-DDCD-66AFAA303F9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A4972-0605-3F2C-0678-0E1A66EFB42F}"/>
              </a:ext>
            </a:extLst>
          </p:cNvPr>
          <p:cNvSpPr>
            <a:spLocks noGrp="1"/>
          </p:cNvSpPr>
          <p:nvPr>
            <p:ph type="sldNum" sz="quarter" idx="12"/>
          </p:nvPr>
        </p:nvSpPr>
        <p:spPr/>
        <p:txBody>
          <a:bodyPr/>
          <a:lstStyle/>
          <a:p>
            <a:fld id="{9F9C9D7E-A62C-AB4F-805D-1B13780151A0}" type="slidenum">
              <a:rPr lang="en-US" smtClean="0"/>
              <a:pPr/>
              <a:t>29</a:t>
            </a:fld>
            <a:endParaRPr lang="en-US"/>
          </a:p>
        </p:txBody>
      </p:sp>
      <p:sp>
        <p:nvSpPr>
          <p:cNvPr id="4" name="Text Placeholder 3">
            <a:extLst>
              <a:ext uri="{FF2B5EF4-FFF2-40B4-BE49-F238E27FC236}">
                <a16:creationId xmlns:a16="http://schemas.microsoft.com/office/drawing/2014/main" id="{ECA5985E-DEDB-06B0-E305-FB18842A0F23}"/>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BC5D2898-CC44-CB23-F603-9D6A225B54F5}"/>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520FF17E-D0DC-983C-0F7F-364A0472AAF0}"/>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B465DBF1-605C-4C80-2F44-70F2DAABD179}"/>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18A543C5-07A3-2381-F556-DD3184DD3B46}"/>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6E4605D8-C969-C5AA-F24F-5C37272E3764}"/>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6" name="TextBox 5">
            <a:extLst>
              <a:ext uri="{FF2B5EF4-FFF2-40B4-BE49-F238E27FC236}">
                <a16:creationId xmlns:a16="http://schemas.microsoft.com/office/drawing/2014/main" id="{95A4A0B8-B1B9-23EE-F3BE-28D370346000}"/>
              </a:ext>
            </a:extLst>
          </p:cNvPr>
          <p:cNvSpPr txBox="1"/>
          <p:nvPr/>
        </p:nvSpPr>
        <p:spPr>
          <a:xfrm>
            <a:off x="6581024" y="2857946"/>
            <a:ext cx="2150960" cy="1954381"/>
          </a:xfrm>
          <a:prstGeom prst="rect">
            <a:avLst/>
          </a:prstGeom>
          <a:noFill/>
        </p:spPr>
        <p:txBody>
          <a:bodyPr wrap="square" rtlCol="0">
            <a:spAutoFit/>
          </a:bodyPr>
          <a:lstStyle/>
          <a:p>
            <a:pPr algn="r"/>
            <a:r>
              <a:rPr lang="ru-RU" sz="1100" dirty="0" err="1"/>
              <a:t>Спостерігається</a:t>
            </a:r>
            <a:r>
              <a:rPr lang="ru-RU" sz="1100" dirty="0"/>
              <a:t> </a:t>
            </a:r>
            <a:r>
              <a:rPr lang="ru-RU" sz="1100" dirty="0" err="1"/>
              <a:t>тенденція</a:t>
            </a:r>
            <a:r>
              <a:rPr lang="ru-RU" sz="1100" dirty="0"/>
              <a:t> до </a:t>
            </a:r>
            <a:r>
              <a:rPr lang="ru-RU" sz="1100" dirty="0" err="1"/>
              <a:t>зниження</a:t>
            </a:r>
            <a:r>
              <a:rPr lang="ru-RU" sz="1100" dirty="0"/>
              <a:t> </a:t>
            </a:r>
            <a:r>
              <a:rPr lang="ru-RU" sz="1100" dirty="0" err="1"/>
              <a:t>рівня</a:t>
            </a:r>
            <a:r>
              <a:rPr lang="ru-RU" sz="1100" dirty="0"/>
              <a:t> </a:t>
            </a:r>
            <a:r>
              <a:rPr lang="ru-RU" sz="1100" dirty="0" err="1"/>
              <a:t>сприйняття</a:t>
            </a:r>
            <a:r>
              <a:rPr lang="ru-RU" sz="1100" dirty="0"/>
              <a:t> </a:t>
            </a:r>
            <a:r>
              <a:rPr lang="ru-RU" sz="1100" dirty="0" err="1"/>
              <a:t>підрозділу</a:t>
            </a:r>
            <a:r>
              <a:rPr lang="ru-RU" sz="1100" dirty="0"/>
              <a:t> </a:t>
            </a:r>
            <a:r>
              <a:rPr lang="ru-RU" sz="1100" dirty="0" err="1"/>
              <a:t>внутрішньої</a:t>
            </a:r>
            <a:r>
              <a:rPr lang="ru-RU" sz="1100" dirty="0"/>
              <a:t> </a:t>
            </a:r>
            <a:r>
              <a:rPr lang="ru-RU" sz="1100" dirty="0" err="1"/>
              <a:t>безпеки</a:t>
            </a:r>
            <a:r>
              <a:rPr lang="ru-RU" sz="1100" dirty="0"/>
              <a:t> </a:t>
            </a:r>
            <a:r>
              <a:rPr lang="ru-RU" sz="1100" dirty="0" err="1"/>
              <a:t>Держмитслужби</a:t>
            </a:r>
            <a:r>
              <a:rPr lang="ru-RU" sz="1100" dirty="0"/>
              <a:t> </a:t>
            </a:r>
            <a:r>
              <a:rPr lang="ru-RU" sz="1100" dirty="0" err="1"/>
              <a:t>працівниками</a:t>
            </a:r>
            <a:r>
              <a:rPr lang="ru-RU" sz="1100" dirty="0"/>
              <a:t>.</a:t>
            </a:r>
          </a:p>
          <a:p>
            <a:pPr algn="r"/>
            <a:endParaRPr lang="ru-RU" sz="1100" dirty="0"/>
          </a:p>
          <a:p>
            <a:pPr algn="r"/>
            <a:r>
              <a:rPr lang="ru-RU" sz="1100" dirty="0" err="1"/>
              <a:t>Кількість</a:t>
            </a:r>
            <a:r>
              <a:rPr lang="ru-RU" sz="1100" dirty="0"/>
              <a:t> </a:t>
            </a:r>
            <a:r>
              <a:rPr lang="ru-RU" sz="1100" dirty="0" err="1"/>
              <a:t>представників</a:t>
            </a:r>
            <a:r>
              <a:rPr lang="ru-RU" sz="1100" dirty="0"/>
              <a:t> приватного сектору, </a:t>
            </a:r>
            <a:r>
              <a:rPr lang="ru-RU" sz="1100" dirty="0" err="1"/>
              <a:t>які</a:t>
            </a:r>
            <a:r>
              <a:rPr lang="ru-RU" sz="1100" dirty="0"/>
              <a:t> </a:t>
            </a:r>
            <a:r>
              <a:rPr lang="ru-RU" sz="1100" dirty="0" err="1"/>
              <a:t>мали</a:t>
            </a:r>
            <a:r>
              <a:rPr lang="ru-RU" sz="1100" dirty="0"/>
              <a:t> </a:t>
            </a:r>
            <a:r>
              <a:rPr lang="ru-RU" sz="1100" dirty="0" err="1"/>
              <a:t>позитивний</a:t>
            </a:r>
            <a:r>
              <a:rPr lang="ru-RU" sz="1100" dirty="0"/>
              <a:t> </a:t>
            </a:r>
            <a:r>
              <a:rPr lang="ru-RU" sz="1100" dirty="0" err="1"/>
              <a:t>досвід</a:t>
            </a:r>
            <a:r>
              <a:rPr lang="ru-RU" sz="1100" dirty="0"/>
              <a:t> </a:t>
            </a:r>
            <a:r>
              <a:rPr lang="ru-RU" sz="1100" dirty="0" err="1"/>
              <a:t>участі</a:t>
            </a:r>
            <a:r>
              <a:rPr lang="ru-RU" sz="1100" dirty="0"/>
              <a:t> у </a:t>
            </a:r>
            <a:r>
              <a:rPr lang="ru-RU" sz="1100" dirty="0" err="1"/>
              <a:t>внутрішньому</a:t>
            </a:r>
            <a:r>
              <a:rPr lang="ru-RU" sz="1100" dirty="0"/>
              <a:t> </a:t>
            </a:r>
            <a:r>
              <a:rPr lang="ru-RU" sz="1100" dirty="0" err="1"/>
              <a:t>розслідуванні</a:t>
            </a:r>
            <a:r>
              <a:rPr lang="ru-RU" sz="1100" dirty="0"/>
              <a:t>, </a:t>
            </a:r>
            <a:r>
              <a:rPr lang="ru-RU" sz="1100" dirty="0" err="1"/>
              <a:t>дещо</a:t>
            </a:r>
            <a:r>
              <a:rPr lang="ru-RU" sz="1100" dirty="0"/>
              <a:t> </a:t>
            </a:r>
            <a:r>
              <a:rPr lang="ru-RU" sz="1100" dirty="0" err="1"/>
              <a:t>зменшилася</a:t>
            </a:r>
            <a:r>
              <a:rPr lang="ru-RU" sz="1100" dirty="0"/>
              <a:t>.</a:t>
            </a:r>
          </a:p>
        </p:txBody>
      </p:sp>
      <p:sp>
        <p:nvSpPr>
          <p:cNvPr id="5" name="Arrow: Right 4">
            <a:extLst>
              <a:ext uri="{FF2B5EF4-FFF2-40B4-BE49-F238E27FC236}">
                <a16:creationId xmlns:a16="http://schemas.microsoft.com/office/drawing/2014/main" id="{065421A3-D6D3-ACCA-64B5-B5B28CF8BD02}"/>
              </a:ext>
            </a:extLst>
          </p:cNvPr>
          <p:cNvSpPr/>
          <p:nvPr/>
        </p:nvSpPr>
        <p:spPr>
          <a:xfrm>
            <a:off x="6275419" y="4695104"/>
            <a:ext cx="1881243" cy="16201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FFFFFF"/>
                </a:solidFill>
                <a:effectLst/>
                <a:uLnTx/>
                <a:uFillTx/>
                <a:latin typeface="Arial" panose="020B0604020202020204"/>
                <a:ea typeface="+mn-ea"/>
                <a:cs typeface="+mn-cs"/>
              </a:rPr>
              <a:t>Інструменти та засоби ВМО</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E906AFB0-4E73-E450-DE7F-AE0FAD5EA506}"/>
              </a:ext>
            </a:extLst>
          </p:cNvPr>
          <p:cNvPicPr>
            <a:picLocks noChangeAspect="1"/>
          </p:cNvPicPr>
          <p:nvPr/>
        </p:nvPicPr>
        <p:blipFill>
          <a:blip r:embed="rId2"/>
          <a:stretch>
            <a:fillRect/>
          </a:stretch>
        </p:blipFill>
        <p:spPr>
          <a:xfrm>
            <a:off x="0" y="2037804"/>
            <a:ext cx="6558598" cy="4683671"/>
          </a:xfrm>
          <a:prstGeom prst="rect">
            <a:avLst/>
          </a:prstGeom>
        </p:spPr>
      </p:pic>
      <p:graphicFrame>
        <p:nvGraphicFramePr>
          <p:cNvPr id="2" name="Diagram 41">
            <a:extLst>
              <a:ext uri="{FF2B5EF4-FFF2-40B4-BE49-F238E27FC236}">
                <a16:creationId xmlns:a16="http://schemas.microsoft.com/office/drawing/2014/main" id="{1B28C416-15BB-33EE-294F-36F5C141EFA4}"/>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50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65A18-86BF-5D1F-35C2-057EEA594A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494ED-EC5E-4490-F89F-92CE44E2C714}"/>
              </a:ext>
            </a:extLst>
          </p:cNvPr>
          <p:cNvSpPr>
            <a:spLocks noGrp="1"/>
          </p:cNvSpPr>
          <p:nvPr>
            <p:ph type="sldNum" sz="quarter" idx="12"/>
          </p:nvPr>
        </p:nvSpPr>
        <p:spPr/>
        <p:txBody>
          <a:bodyPr/>
          <a:lstStyle/>
          <a:p>
            <a:fld id="{9F9C9D7E-A62C-AB4F-805D-1B13780151A0}" type="slidenum">
              <a:rPr lang="en-US" smtClean="0"/>
              <a:pPr/>
              <a:t>3</a:t>
            </a:fld>
            <a:endParaRPr lang="en-US"/>
          </a:p>
        </p:txBody>
      </p:sp>
      <p:sp>
        <p:nvSpPr>
          <p:cNvPr id="4" name="Text Placeholder 3">
            <a:extLst>
              <a:ext uri="{FF2B5EF4-FFF2-40B4-BE49-F238E27FC236}">
                <a16:creationId xmlns:a16="http://schemas.microsoft.com/office/drawing/2014/main" id="{6E359D93-2F4F-D24E-7968-B39424BD8E66}"/>
              </a:ext>
            </a:extLst>
          </p:cNvPr>
          <p:cNvSpPr>
            <a:spLocks noGrp="1"/>
          </p:cNvSpPr>
          <p:nvPr>
            <p:ph type="body" sz="quarter" idx="18"/>
          </p:nvPr>
        </p:nvSpPr>
        <p:spPr/>
        <p:txBody>
          <a:bodyPr/>
          <a:lstStyle/>
          <a:p>
            <a:endParaRPr lang="en-US"/>
          </a:p>
        </p:txBody>
      </p:sp>
      <p:graphicFrame>
        <p:nvGraphicFramePr>
          <p:cNvPr id="11" name="Diagram 10">
            <a:extLst>
              <a:ext uri="{FF2B5EF4-FFF2-40B4-BE49-F238E27FC236}">
                <a16:creationId xmlns:a16="http://schemas.microsoft.com/office/drawing/2014/main" id="{B9B8D66E-3FAF-EF39-9A97-236DE1E8CB4D}"/>
              </a:ext>
            </a:extLst>
          </p:cNvPr>
          <p:cNvGraphicFramePr/>
          <p:nvPr>
            <p:extLst>
              <p:ext uri="{D42A27DB-BD31-4B8C-83A1-F6EECF244321}">
                <p14:modId xmlns:p14="http://schemas.microsoft.com/office/powerpoint/2010/main" val="3655430758"/>
              </p:ext>
            </p:extLst>
          </p:nvPr>
        </p:nvGraphicFramePr>
        <p:xfrm>
          <a:off x="1445469" y="4812195"/>
          <a:ext cx="2905258" cy="136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875BF3DE-90D6-8367-2CB6-8CFABDBB453C}"/>
              </a:ext>
            </a:extLst>
          </p:cNvPr>
          <p:cNvSpPr txBox="1"/>
          <p:nvPr/>
        </p:nvSpPr>
        <p:spPr>
          <a:xfrm>
            <a:off x="124001" y="4955449"/>
            <a:ext cx="1741375" cy="1323439"/>
          </a:xfrm>
          <a:prstGeom prst="rect">
            <a:avLst/>
          </a:prstGeom>
          <a:noFill/>
        </p:spPr>
        <p:txBody>
          <a:bodyPr wrap="square" rtlCol="0">
            <a:spAutoFit/>
          </a:bodyPr>
          <a:lstStyle/>
          <a:p>
            <a:pPr algn="r"/>
            <a:r>
              <a:rPr lang="en-US" sz="1600" dirty="0"/>
              <a:t>CIPS II </a:t>
            </a:r>
            <a:r>
              <a:rPr lang="ru-RU" sz="1600" dirty="0"/>
              <a:t>через онлайн-</a:t>
            </a:r>
            <a:r>
              <a:rPr lang="ru-RU" sz="1600" dirty="0" err="1"/>
              <a:t>інструмент</a:t>
            </a:r>
            <a:r>
              <a:rPr lang="ru-RU" sz="1600" dirty="0"/>
              <a:t> дозволив участь </a:t>
            </a:r>
          </a:p>
        </p:txBody>
      </p:sp>
      <p:sp>
        <p:nvSpPr>
          <p:cNvPr id="2" name="TextBox 1">
            <a:extLst>
              <a:ext uri="{FF2B5EF4-FFF2-40B4-BE49-F238E27FC236}">
                <a16:creationId xmlns:a16="http://schemas.microsoft.com/office/drawing/2014/main" id="{B3FFFCCB-3368-BE1E-CA61-3553CD646B16}"/>
              </a:ext>
            </a:extLst>
          </p:cNvPr>
          <p:cNvSpPr txBox="1"/>
          <p:nvPr/>
        </p:nvSpPr>
        <p:spPr>
          <a:xfrm>
            <a:off x="1071716" y="1565550"/>
            <a:ext cx="2281084" cy="369332"/>
          </a:xfrm>
          <a:prstGeom prst="rect">
            <a:avLst/>
          </a:prstGeom>
          <a:noFill/>
        </p:spPr>
        <p:txBody>
          <a:bodyPr wrap="square" rtlCol="0">
            <a:spAutoFit/>
          </a:bodyPr>
          <a:lstStyle/>
          <a:p>
            <a:pPr algn="ctr"/>
            <a:r>
              <a:rPr lang="uk-UA" b="1" dirty="0">
                <a:solidFill>
                  <a:schemeClr val="tx2"/>
                </a:solidFill>
                <a:latin typeface="Arial" panose="020B0604020202020204" pitchFamily="34" charset="0"/>
                <a:cs typeface="Arial" panose="020B0604020202020204" pitchFamily="34" charset="0"/>
              </a:rPr>
              <a:t>Приватний сектор</a:t>
            </a:r>
            <a:endParaRPr lang="en-US" b="1"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C5A05D4-AF84-CA25-364F-17CB4FFAAAC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125449" y="2362054"/>
            <a:ext cx="1615289" cy="1739051"/>
          </a:xfrm>
          <a:prstGeom prst="rect">
            <a:avLst/>
          </a:prstGeom>
        </p:spPr>
      </p:pic>
      <p:sp>
        <p:nvSpPr>
          <p:cNvPr id="10" name="Arrow: Bent 9">
            <a:extLst>
              <a:ext uri="{FF2B5EF4-FFF2-40B4-BE49-F238E27FC236}">
                <a16:creationId xmlns:a16="http://schemas.microsoft.com/office/drawing/2014/main" id="{9A87494E-9BF2-50E9-053D-231F0ADB4A1B}"/>
              </a:ext>
            </a:extLst>
          </p:cNvPr>
          <p:cNvSpPr/>
          <p:nvPr/>
        </p:nvSpPr>
        <p:spPr>
          <a:xfrm>
            <a:off x="1196090" y="2362054"/>
            <a:ext cx="740664" cy="642407"/>
          </a:xfrm>
          <a:prstGeom prst="bentArrow">
            <a:avLst>
              <a:gd name="adj1" fmla="val 25000"/>
              <a:gd name="adj2" fmla="val 29214"/>
              <a:gd name="adj3" fmla="val 25000"/>
              <a:gd name="adj4" fmla="val 4375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+129%</a:t>
            </a:r>
            <a:endParaRPr lang="en-US" sz="1200">
              <a:solidFill>
                <a:schemeClr val="accent3"/>
              </a:solidFill>
            </a:endParaRPr>
          </a:p>
          <a:p>
            <a:pPr algn="ctr"/>
            <a:endParaRPr lang="en-US">
              <a:solidFill>
                <a:schemeClr val="accent3"/>
              </a:solidFill>
            </a:endParaRPr>
          </a:p>
        </p:txBody>
      </p:sp>
      <p:pic>
        <p:nvPicPr>
          <p:cNvPr id="14" name="Picture 13">
            <a:extLst>
              <a:ext uri="{FF2B5EF4-FFF2-40B4-BE49-F238E27FC236}">
                <a16:creationId xmlns:a16="http://schemas.microsoft.com/office/drawing/2014/main" id="{21C553A4-DCE5-20D5-0647-16303880C79A}"/>
              </a:ext>
            </a:extLst>
          </p:cNvPr>
          <p:cNvPicPr>
            <a:picLocks noChangeAspect="1"/>
          </p:cNvPicPr>
          <p:nvPr/>
        </p:nvPicPr>
        <p:blipFill>
          <a:blip r:embed="rId9"/>
          <a:stretch>
            <a:fillRect/>
          </a:stretch>
        </p:blipFill>
        <p:spPr>
          <a:xfrm>
            <a:off x="4271550" y="1805642"/>
            <a:ext cx="3402327" cy="3894039"/>
          </a:xfrm>
          <a:prstGeom prst="rect">
            <a:avLst/>
          </a:prstGeom>
        </p:spPr>
      </p:pic>
      <p:graphicFrame>
        <p:nvGraphicFramePr>
          <p:cNvPr id="5" name="Diagram 41">
            <a:extLst>
              <a:ext uri="{FF2B5EF4-FFF2-40B4-BE49-F238E27FC236}">
                <a16:creationId xmlns:a16="http://schemas.microsoft.com/office/drawing/2014/main" id="{A1C23524-2D5F-7C29-FC27-650AF852F0D8}"/>
              </a:ext>
            </a:extLst>
          </p:cNvPr>
          <p:cNvGraphicFramePr/>
          <p:nvPr>
            <p:extLst>
              <p:ext uri="{D42A27DB-BD31-4B8C-83A1-F6EECF244321}">
                <p14:modId xmlns:p14="http://schemas.microsoft.com/office/powerpoint/2010/main" val="3728077948"/>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969811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BCF64-B623-127E-9664-B21726279E0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5F41DB-C41B-E816-AA3A-DF8E5BDE9E0F}"/>
              </a:ext>
            </a:extLst>
          </p:cNvPr>
          <p:cNvSpPr>
            <a:spLocks noGrp="1"/>
          </p:cNvSpPr>
          <p:nvPr>
            <p:ph type="sldNum" sz="quarter" idx="12"/>
          </p:nvPr>
        </p:nvSpPr>
        <p:spPr/>
        <p:txBody>
          <a:bodyPr/>
          <a:lstStyle/>
          <a:p>
            <a:fld id="{9F9C9D7E-A62C-AB4F-805D-1B13780151A0}" type="slidenum">
              <a:rPr lang="en-US" smtClean="0"/>
              <a:pPr/>
              <a:t>30</a:t>
            </a:fld>
            <a:endParaRPr lang="en-US"/>
          </a:p>
        </p:txBody>
      </p:sp>
      <p:sp>
        <p:nvSpPr>
          <p:cNvPr id="4" name="Text Placeholder 3">
            <a:extLst>
              <a:ext uri="{FF2B5EF4-FFF2-40B4-BE49-F238E27FC236}">
                <a16:creationId xmlns:a16="http://schemas.microsoft.com/office/drawing/2014/main" id="{DFEB0C1B-D921-BF7E-A861-05F91BED34B4}"/>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F5104E85-5BAB-8636-7854-3C86385D2146}"/>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026CD72E-DE54-C473-57CD-D5B66B164A32}"/>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CAB74FBB-0AA1-E72B-4018-559B462DE3EC}"/>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8A662EDF-FFBB-8D73-A39C-B8A5782FD0DA}"/>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89288EAB-556B-3463-2CC1-745A8F3FEA9A}"/>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5" name="Arrow: Right 4">
            <a:extLst>
              <a:ext uri="{FF2B5EF4-FFF2-40B4-BE49-F238E27FC236}">
                <a16:creationId xmlns:a16="http://schemas.microsoft.com/office/drawing/2014/main" id="{29579625-0370-5525-4331-81B7C8288CE1}"/>
              </a:ext>
            </a:extLst>
          </p:cNvPr>
          <p:cNvSpPr/>
          <p:nvPr/>
        </p:nvSpPr>
        <p:spPr>
          <a:xfrm>
            <a:off x="7153395" y="4915016"/>
            <a:ext cx="1881243" cy="16201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FFFFFF"/>
                </a:solidFill>
                <a:effectLst/>
                <a:uLnTx/>
                <a:uFillTx/>
                <a:latin typeface="Arial" panose="020B0604020202020204"/>
                <a:ea typeface="+mn-ea"/>
                <a:cs typeface="+mn-cs"/>
              </a:rPr>
              <a:t>Інструменти та засоби ВМО</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47CC1-7E76-9168-14A0-3C3DFBE48898}"/>
              </a:ext>
            </a:extLst>
          </p:cNvPr>
          <p:cNvPicPr>
            <a:picLocks noChangeAspect="1"/>
          </p:cNvPicPr>
          <p:nvPr/>
        </p:nvPicPr>
        <p:blipFill>
          <a:blip r:embed="rId2"/>
          <a:stretch>
            <a:fillRect/>
          </a:stretch>
        </p:blipFill>
        <p:spPr>
          <a:xfrm>
            <a:off x="6064388" y="2495794"/>
            <a:ext cx="1879571" cy="2740347"/>
          </a:xfrm>
          <a:prstGeom prst="rect">
            <a:avLst/>
          </a:prstGeom>
        </p:spPr>
      </p:pic>
      <p:sp>
        <p:nvSpPr>
          <p:cNvPr id="8" name="TextBox 7">
            <a:extLst>
              <a:ext uri="{FF2B5EF4-FFF2-40B4-BE49-F238E27FC236}">
                <a16:creationId xmlns:a16="http://schemas.microsoft.com/office/drawing/2014/main" id="{397C837A-E41C-C1E7-E926-78F75F7F837A}"/>
              </a:ext>
            </a:extLst>
          </p:cNvPr>
          <p:cNvSpPr txBox="1"/>
          <p:nvPr/>
        </p:nvSpPr>
        <p:spPr>
          <a:xfrm>
            <a:off x="3457477" y="2446533"/>
            <a:ext cx="2585178" cy="2893100"/>
          </a:xfrm>
          <a:prstGeom prst="rect">
            <a:avLst/>
          </a:prstGeom>
          <a:noFill/>
        </p:spPr>
        <p:txBody>
          <a:bodyPr wrap="square" rtlCol="0">
            <a:spAutoFit/>
          </a:bodyPr>
          <a:lstStyle/>
          <a:p>
            <a:pPr marL="285750" indent="-285750" algn="r">
              <a:buClr>
                <a:schemeClr val="tx1"/>
              </a:buClr>
              <a:buFont typeface="Courier New" panose="02070309020205020404" pitchFamily="49" charset="0"/>
              <a:buChar char="o"/>
            </a:pPr>
            <a:r>
              <a:rPr lang="uk-UA" sz="1400" dirty="0">
                <a:solidFill>
                  <a:srgbClr val="575756"/>
                </a:solidFill>
                <a:latin typeface="Arial" panose="020B0604020202020204"/>
              </a:rPr>
              <a:t>у</a:t>
            </a:r>
            <a:r>
              <a:rPr kumimoji="0" lang="uk-UA" sz="1400" b="0" i="0" u="none" strike="noStrike" kern="1200" cap="none" spc="0" normalizeH="0" baseline="0" noProof="0" dirty="0">
                <a:ln>
                  <a:noFill/>
                </a:ln>
                <a:solidFill>
                  <a:srgbClr val="575756"/>
                </a:solidFill>
                <a:effectLst/>
                <a:uLnTx/>
                <a:uFillTx/>
                <a:latin typeface="Arial" panose="020B0604020202020204"/>
                <a:ea typeface="+mn-ea"/>
                <a:cs typeface="+mn-cs"/>
              </a:rPr>
              <a:t>правління</a:t>
            </a:r>
            <a:r>
              <a:rPr kumimoji="0" lang="en-US" sz="1400" b="0" i="0" u="none" strike="noStrike" kern="1200" cap="none" spc="0" normalizeH="0" baseline="0" noProof="0" dirty="0">
                <a:ln>
                  <a:noFill/>
                </a:ln>
                <a:solidFill>
                  <a:srgbClr val="575756"/>
                </a:solidFill>
                <a:effectLst/>
                <a:uLnTx/>
                <a:uFillTx/>
                <a:latin typeface="Arial" panose="020B0604020202020204"/>
                <a:ea typeface="+mn-ea"/>
                <a:cs typeface="+mn-cs"/>
              </a:rPr>
              <a:t> </a:t>
            </a:r>
          </a:p>
          <a:p>
            <a:pPr marL="285750" indent="-285750" algn="r">
              <a:buClr>
                <a:schemeClr val="tx1"/>
              </a:buClr>
              <a:buFont typeface="Courier New" panose="02070309020205020404" pitchFamily="49" charset="0"/>
              <a:buChar char="o"/>
            </a:pPr>
            <a:r>
              <a:rPr lang="uk-UA" sz="1400" dirty="0">
                <a:solidFill>
                  <a:srgbClr val="575756"/>
                </a:solidFill>
                <a:latin typeface="Arial" panose="020B0604020202020204"/>
              </a:rPr>
              <a:t>о</a:t>
            </a:r>
            <a:r>
              <a:rPr kumimoji="0" lang="uk-UA" sz="1400" b="0" i="0" u="none" strike="noStrike" kern="1200" cap="none" spc="0" normalizeH="0" baseline="0" noProof="0" dirty="0" err="1">
                <a:ln>
                  <a:noFill/>
                </a:ln>
                <a:solidFill>
                  <a:srgbClr val="575756"/>
                </a:solidFill>
                <a:effectLst/>
                <a:uLnTx/>
                <a:uFillTx/>
                <a:latin typeface="Arial" panose="020B0604020202020204"/>
                <a:ea typeface="+mn-ea"/>
                <a:cs typeface="+mn-cs"/>
              </a:rPr>
              <a:t>пераційні</a:t>
            </a:r>
            <a:r>
              <a:rPr kumimoji="0" lang="uk-UA" sz="1400" b="0" i="0" u="none" strike="noStrike" kern="1200" cap="none" spc="0" normalizeH="0" baseline="0" noProof="0" dirty="0">
                <a:ln>
                  <a:noFill/>
                </a:ln>
                <a:solidFill>
                  <a:srgbClr val="575756"/>
                </a:solidFill>
                <a:effectLst/>
                <a:uLnTx/>
                <a:uFillTx/>
                <a:latin typeface="Arial" panose="020B0604020202020204"/>
                <a:ea typeface="+mn-ea"/>
                <a:cs typeface="+mn-cs"/>
              </a:rPr>
              <a:t> аспекти</a:t>
            </a:r>
            <a:endParaRPr kumimoji="0" lang="en-US" sz="1400" b="0" i="0" u="none" strike="noStrike" kern="1200" cap="none" spc="0" normalizeH="0" baseline="0" noProof="0" dirty="0">
              <a:ln>
                <a:noFill/>
              </a:ln>
              <a:solidFill>
                <a:srgbClr val="575756"/>
              </a:solidFill>
              <a:effectLst/>
              <a:uLnTx/>
              <a:uFillTx/>
              <a:latin typeface="Arial" panose="020B0604020202020204"/>
              <a:ea typeface="+mn-ea"/>
              <a:cs typeface="+mn-cs"/>
            </a:endParaRPr>
          </a:p>
          <a:p>
            <a:pPr marL="285750" indent="-285750" algn="r">
              <a:buClr>
                <a:schemeClr val="tx1"/>
              </a:buClr>
              <a:buFont typeface="Courier New" panose="02070309020205020404" pitchFamily="49" charset="0"/>
              <a:buChar char="o"/>
            </a:pPr>
            <a:r>
              <a:rPr lang="ru-RU" sz="1400" dirty="0">
                <a:solidFill>
                  <a:srgbClr val="575756"/>
                </a:solidFill>
                <a:latin typeface="Arial" panose="020B0604020202020204"/>
              </a:rPr>
              <a:t>в</a:t>
            </a:r>
            <a:r>
              <a:rPr kumimoji="0" lang="ru-RU" sz="1400" i="0" u="none" strike="noStrike" kern="1200" cap="none" spc="0" normalizeH="0" baseline="0" noProof="0" dirty="0" err="1">
                <a:ln>
                  <a:noFill/>
                </a:ln>
                <a:solidFill>
                  <a:srgbClr val="575756"/>
                </a:solidFill>
                <a:effectLst/>
                <a:uLnTx/>
                <a:uFillTx/>
                <a:latin typeface="Arial" panose="020B0604020202020204"/>
                <a:ea typeface="+mn-ea"/>
                <a:cs typeface="+mn-cs"/>
              </a:rPr>
              <a:t>заємодія</a:t>
            </a:r>
            <a:r>
              <a:rPr kumimoji="0" lang="ru-RU" sz="1400" i="0" u="none" strike="noStrike" kern="1200" cap="none" spc="0" normalizeH="0" baseline="0" noProof="0" dirty="0">
                <a:ln>
                  <a:noFill/>
                </a:ln>
                <a:solidFill>
                  <a:srgbClr val="575756"/>
                </a:solidFill>
                <a:effectLst/>
                <a:uLnTx/>
                <a:uFillTx/>
                <a:latin typeface="Arial" panose="020B0604020202020204"/>
                <a:ea typeface="+mn-ea"/>
                <a:cs typeface="+mn-cs"/>
              </a:rPr>
              <a:t> </a:t>
            </a:r>
            <a:r>
              <a:rPr kumimoji="0" lang="ru-RU" sz="1400" i="0" u="none" strike="noStrike" kern="1200" cap="none" spc="0" normalizeH="0" baseline="0" noProof="0" dirty="0" err="1">
                <a:ln>
                  <a:noFill/>
                </a:ln>
                <a:solidFill>
                  <a:srgbClr val="575756"/>
                </a:solidFill>
                <a:effectLst/>
                <a:uLnTx/>
                <a:uFillTx/>
                <a:latin typeface="Arial" panose="020B0604020202020204"/>
                <a:ea typeface="+mn-ea"/>
                <a:cs typeface="+mn-cs"/>
              </a:rPr>
              <a:t>із</a:t>
            </a:r>
            <a:r>
              <a:rPr kumimoji="0" lang="ru-RU" sz="1400" i="0" u="none" strike="noStrike" kern="1200" cap="none" spc="0" normalizeH="0" baseline="0" noProof="0" dirty="0">
                <a:ln>
                  <a:noFill/>
                </a:ln>
                <a:solidFill>
                  <a:srgbClr val="575756"/>
                </a:solidFill>
                <a:effectLst/>
                <a:uLnTx/>
                <a:uFillTx/>
                <a:latin typeface="Arial" panose="020B0604020202020204"/>
                <a:ea typeface="+mn-ea"/>
                <a:cs typeface="+mn-cs"/>
              </a:rPr>
              <a:t> </a:t>
            </a:r>
            <a:r>
              <a:rPr kumimoji="0" lang="ru-RU" sz="1400" i="0" u="none" strike="noStrike" kern="1200" cap="none" spc="0" normalizeH="0" baseline="0" noProof="0" dirty="0" err="1">
                <a:ln>
                  <a:noFill/>
                </a:ln>
                <a:solidFill>
                  <a:srgbClr val="575756"/>
                </a:solidFill>
                <a:effectLst/>
                <a:uLnTx/>
                <a:uFillTx/>
                <a:latin typeface="Arial" panose="020B0604020202020204"/>
                <a:ea typeface="+mn-ea"/>
                <a:cs typeface="+mn-cs"/>
              </a:rPr>
              <a:t>зовнішніми</a:t>
            </a:r>
            <a:r>
              <a:rPr kumimoji="0" lang="ru-RU" sz="1400" i="0" u="none" strike="noStrike" kern="1200" cap="none" spc="0" normalizeH="0" baseline="0" noProof="0" dirty="0">
                <a:ln>
                  <a:noFill/>
                </a:ln>
                <a:solidFill>
                  <a:srgbClr val="575756"/>
                </a:solidFill>
                <a:effectLst/>
                <a:uLnTx/>
                <a:uFillTx/>
                <a:latin typeface="Arial" panose="020B0604020202020204"/>
                <a:ea typeface="+mn-ea"/>
                <a:cs typeface="+mn-cs"/>
              </a:rPr>
              <a:t> органами контролю</a:t>
            </a:r>
          </a:p>
          <a:p>
            <a:pPr marL="285750" indent="-285750" algn="r">
              <a:buClr>
                <a:schemeClr val="tx1"/>
              </a:buClr>
              <a:buFont typeface="Courier New" panose="02070309020205020404" pitchFamily="49" charset="0"/>
              <a:buChar char="o"/>
            </a:pPr>
            <a:r>
              <a:rPr kumimoji="0" lang="uk-UA" sz="1400" i="0" u="none" strike="noStrike" kern="1200" cap="none" spc="0" normalizeH="0" baseline="0" noProof="0" dirty="0">
                <a:ln>
                  <a:noFill/>
                </a:ln>
                <a:solidFill>
                  <a:srgbClr val="575756"/>
                </a:solidFill>
                <a:effectLst/>
                <a:uLnTx/>
                <a:uFillTx/>
                <a:latin typeface="Arial" panose="020B0604020202020204"/>
                <a:ea typeface="+mn-ea"/>
                <a:cs typeface="+mn-cs"/>
              </a:rPr>
              <a:t>Зовнішній нагляд</a:t>
            </a:r>
            <a:endParaRPr kumimoji="0" lang="en-US" sz="1400" i="0" u="none" strike="noStrike" kern="1200" cap="none" spc="0" normalizeH="0" baseline="0" noProof="0" dirty="0">
              <a:ln>
                <a:noFill/>
              </a:ln>
              <a:solidFill>
                <a:srgbClr val="575756"/>
              </a:solidFill>
              <a:effectLst/>
              <a:uLnTx/>
              <a:uFillTx/>
              <a:latin typeface="Arial" panose="020B0604020202020204"/>
              <a:ea typeface="+mn-ea"/>
              <a:cs typeface="+mn-cs"/>
            </a:endParaRPr>
          </a:p>
          <a:p>
            <a:pPr marL="742950" lvl="1" indent="-285750" algn="r">
              <a:buClr>
                <a:schemeClr val="tx1"/>
              </a:buClr>
              <a:buFont typeface="Courier New" panose="02070309020205020404" pitchFamily="49" charset="0"/>
              <a:buChar char="o"/>
            </a:pPr>
            <a:r>
              <a:rPr lang="uk-UA" sz="1400" dirty="0">
                <a:solidFill>
                  <a:srgbClr val="575756"/>
                </a:solidFill>
                <a:latin typeface="Arial" panose="020B0604020202020204"/>
              </a:rPr>
              <a:t>Нормативно-правова база</a:t>
            </a:r>
            <a:endParaRPr lang="en-US" sz="1400" dirty="0">
              <a:solidFill>
                <a:srgbClr val="575756"/>
              </a:solidFill>
              <a:latin typeface="Arial" panose="020B0604020202020204"/>
            </a:endParaRPr>
          </a:p>
          <a:p>
            <a:pPr marL="742950" lvl="1" indent="-285750" algn="r">
              <a:buClr>
                <a:schemeClr val="tx1"/>
              </a:buClr>
              <a:buFont typeface="Courier New" panose="02070309020205020404" pitchFamily="49" charset="0"/>
              <a:buChar char="o"/>
            </a:pPr>
            <a:r>
              <a:rPr kumimoji="0" lang="ru-RU" sz="1400" i="0" u="none" strike="noStrike" kern="1200" cap="none" spc="0" normalizeH="0" baseline="0" noProof="0" dirty="0" err="1">
                <a:ln>
                  <a:noFill/>
                </a:ln>
                <a:solidFill>
                  <a:srgbClr val="575756"/>
                </a:solidFill>
                <a:effectLst/>
                <a:uLnTx/>
                <a:uFillTx/>
                <a:latin typeface="Arial" panose="020B0604020202020204"/>
                <a:ea typeface="+mn-ea"/>
                <a:cs typeface="+mn-cs"/>
              </a:rPr>
              <a:t>притягнення</a:t>
            </a:r>
            <a:r>
              <a:rPr kumimoji="0" lang="ru-RU" sz="1400" i="0" u="none" strike="noStrike" kern="1200" cap="none" spc="0" normalizeH="0" baseline="0" noProof="0" dirty="0">
                <a:ln>
                  <a:noFill/>
                </a:ln>
                <a:solidFill>
                  <a:srgbClr val="575756"/>
                </a:solidFill>
                <a:effectLst/>
                <a:uLnTx/>
                <a:uFillTx/>
                <a:latin typeface="Arial" panose="020B0604020202020204"/>
                <a:ea typeface="+mn-ea"/>
                <a:cs typeface="+mn-cs"/>
              </a:rPr>
              <a:t> до </a:t>
            </a:r>
            <a:r>
              <a:rPr kumimoji="0" lang="ru-RU" sz="1400" i="0" u="none" strike="noStrike" kern="1200" cap="none" spc="0" normalizeH="0" baseline="0" noProof="0" dirty="0" err="1">
                <a:ln>
                  <a:noFill/>
                </a:ln>
                <a:solidFill>
                  <a:srgbClr val="575756"/>
                </a:solidFill>
                <a:effectLst/>
                <a:uLnTx/>
                <a:uFillTx/>
                <a:latin typeface="Arial" panose="020B0604020202020204"/>
                <a:ea typeface="+mn-ea"/>
                <a:cs typeface="+mn-cs"/>
              </a:rPr>
              <a:t>кримінальної</a:t>
            </a:r>
            <a:r>
              <a:rPr kumimoji="0" lang="ru-RU" sz="1400" i="0" u="none" strike="noStrike" kern="1200" cap="none" spc="0" normalizeH="0" baseline="0" noProof="0" dirty="0">
                <a:ln>
                  <a:noFill/>
                </a:ln>
                <a:solidFill>
                  <a:srgbClr val="575756"/>
                </a:solidFill>
                <a:effectLst/>
                <a:uLnTx/>
                <a:uFillTx/>
                <a:latin typeface="Arial" panose="020B0604020202020204"/>
                <a:ea typeface="+mn-ea"/>
                <a:cs typeface="+mn-cs"/>
              </a:rPr>
              <a:t> </a:t>
            </a:r>
            <a:r>
              <a:rPr kumimoji="0" lang="ru-RU" sz="1400" i="0" u="none" strike="noStrike" kern="1200" cap="none" spc="0" normalizeH="0" baseline="0" noProof="0" dirty="0" err="1">
                <a:ln>
                  <a:noFill/>
                </a:ln>
                <a:solidFill>
                  <a:srgbClr val="575756"/>
                </a:solidFill>
                <a:effectLst/>
                <a:uLnTx/>
                <a:uFillTx/>
                <a:latin typeface="Arial" panose="020B0604020202020204"/>
                <a:ea typeface="+mn-ea"/>
                <a:cs typeface="+mn-cs"/>
              </a:rPr>
              <a:t>відповідальност</a:t>
            </a:r>
            <a:r>
              <a:rPr kumimoji="0" lang="ru-RU" sz="1400" i="0" u="none" strike="noStrike" kern="1200" cap="none" spc="0" normalizeH="0" baseline="0" noProof="0" dirty="0">
                <a:ln>
                  <a:noFill/>
                </a:ln>
                <a:solidFill>
                  <a:srgbClr val="575756"/>
                </a:solidFill>
                <a:effectLst/>
                <a:uLnTx/>
                <a:uFillTx/>
                <a:latin typeface="Arial" panose="020B0604020202020204"/>
                <a:ea typeface="+mn-ea"/>
                <a:cs typeface="+mn-cs"/>
              </a:rPr>
              <a:t> </a:t>
            </a:r>
          </a:p>
          <a:p>
            <a:pPr marL="742950" lvl="1" indent="-285750" algn="r">
              <a:buClr>
                <a:schemeClr val="tx1"/>
              </a:buClr>
              <a:buFont typeface="Courier New" panose="02070309020205020404" pitchFamily="49" charset="0"/>
              <a:buChar char="o"/>
            </a:pPr>
            <a:r>
              <a:rPr lang="uk-UA" sz="1400" dirty="0">
                <a:solidFill>
                  <a:srgbClr val="575756"/>
                </a:solidFill>
                <a:latin typeface="Arial" panose="020B0604020202020204"/>
              </a:rPr>
              <a:t>обмін інформацією</a:t>
            </a:r>
            <a:endParaRPr lang="en-US" sz="1400" dirty="0">
              <a:solidFill>
                <a:srgbClr val="575756"/>
              </a:solidFill>
              <a:latin typeface="Arial" panose="020B0604020202020204"/>
            </a:endParaRPr>
          </a:p>
          <a:p>
            <a:pPr marL="742950" lvl="1" indent="-285750" algn="r">
              <a:buClr>
                <a:schemeClr val="tx1"/>
              </a:buClr>
              <a:buFont typeface="Courier New" panose="02070309020205020404" pitchFamily="49" charset="0"/>
              <a:buChar char="o"/>
            </a:pPr>
            <a:r>
              <a:rPr kumimoji="0" lang="uk-UA" sz="1400" i="0" u="none" strike="noStrike" kern="1200" cap="none" spc="0" normalizeH="0" baseline="0" noProof="0" dirty="0">
                <a:ln>
                  <a:noFill/>
                </a:ln>
                <a:solidFill>
                  <a:srgbClr val="575756"/>
                </a:solidFill>
                <a:effectLst/>
                <a:uLnTx/>
                <a:uFillTx/>
                <a:latin typeface="Arial" panose="020B0604020202020204"/>
                <a:ea typeface="+mn-ea"/>
                <a:cs typeface="+mn-cs"/>
              </a:rPr>
              <a:t>звітність</a:t>
            </a:r>
            <a:endParaRPr kumimoji="0" lang="en-US" sz="1400" i="0" u="none" strike="noStrike" kern="1200" cap="none" spc="0" normalizeH="0" baseline="0" noProof="0" dirty="0">
              <a:ln>
                <a:noFill/>
              </a:ln>
              <a:solidFill>
                <a:srgbClr val="575756"/>
              </a:solidFill>
              <a:effectLst/>
              <a:uLnTx/>
              <a:uFillTx/>
              <a:latin typeface="Arial" panose="020B0604020202020204"/>
              <a:ea typeface="+mn-ea"/>
              <a:cs typeface="+mn-cs"/>
            </a:endParaRPr>
          </a:p>
          <a:p>
            <a:pPr marL="742950" lvl="1" indent="-285750" algn="r">
              <a:buClr>
                <a:schemeClr val="tx1"/>
              </a:buClr>
              <a:buFont typeface="Courier New" panose="02070309020205020404" pitchFamily="49" charset="0"/>
              <a:buChar char="o"/>
            </a:pPr>
            <a:r>
              <a:rPr lang="uk-UA" sz="1400" dirty="0">
                <a:solidFill>
                  <a:srgbClr val="575756"/>
                </a:solidFill>
                <a:latin typeface="Arial" panose="020B0604020202020204"/>
              </a:rPr>
              <a:t>виклики</a:t>
            </a:r>
            <a:endParaRPr kumimoji="0" lang="en-US" sz="1600" i="0" u="none" strike="noStrike" kern="1200" cap="none" spc="0" normalizeH="0" baseline="0" noProof="0" dirty="0">
              <a:ln>
                <a:noFill/>
              </a:ln>
              <a:solidFill>
                <a:srgbClr val="575756"/>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00279225-B0C9-F135-07B8-A574F6237EC4}"/>
              </a:ext>
            </a:extLst>
          </p:cNvPr>
          <p:cNvPicPr>
            <a:picLocks noChangeAspect="1"/>
          </p:cNvPicPr>
          <p:nvPr/>
        </p:nvPicPr>
        <p:blipFill>
          <a:blip r:embed="rId3"/>
          <a:stretch>
            <a:fillRect/>
          </a:stretch>
        </p:blipFill>
        <p:spPr>
          <a:xfrm>
            <a:off x="174443" y="2495793"/>
            <a:ext cx="2194027" cy="3159846"/>
          </a:xfrm>
          <a:prstGeom prst="rect">
            <a:avLst/>
          </a:prstGeom>
        </p:spPr>
      </p:pic>
      <p:sp>
        <p:nvSpPr>
          <p:cNvPr id="10" name="TextBox 9">
            <a:extLst>
              <a:ext uri="{FF2B5EF4-FFF2-40B4-BE49-F238E27FC236}">
                <a16:creationId xmlns:a16="http://schemas.microsoft.com/office/drawing/2014/main" id="{A92B35BC-7EB2-A214-AEDE-7805436B59C0}"/>
              </a:ext>
            </a:extLst>
          </p:cNvPr>
          <p:cNvSpPr txBox="1"/>
          <p:nvPr/>
        </p:nvSpPr>
        <p:spPr>
          <a:xfrm>
            <a:off x="2339345" y="2985142"/>
            <a:ext cx="1828352" cy="2031325"/>
          </a:xfrm>
          <a:prstGeom prst="rect">
            <a:avLst/>
          </a:prstGeom>
          <a:noFill/>
        </p:spPr>
        <p:txBody>
          <a:bodyPr wrap="square" rtlCol="0">
            <a:spAutoFit/>
          </a:bodyPr>
          <a:lstStyle/>
          <a:p>
            <a:pPr marL="285750" indent="-285750">
              <a:buClr>
                <a:schemeClr val="tx1"/>
              </a:buClr>
              <a:buFont typeface="Courier New" panose="02070309020205020404" pitchFamily="49" charset="0"/>
              <a:buChar char="o"/>
            </a:pPr>
            <a:r>
              <a:rPr lang="uk-UA" sz="1400" dirty="0">
                <a:solidFill>
                  <a:srgbClr val="575756"/>
                </a:solidFill>
                <a:latin typeface="Arial" panose="020B0604020202020204"/>
              </a:rPr>
              <a:t>виявлення корупційних ризиків у митних органах</a:t>
            </a:r>
            <a:endParaRPr lang="en-US" sz="1400" dirty="0">
              <a:solidFill>
                <a:srgbClr val="575756"/>
              </a:solidFill>
              <a:latin typeface="Arial" panose="020B0604020202020204"/>
            </a:endParaRPr>
          </a:p>
          <a:p>
            <a:pPr marL="285750" indent="-285750">
              <a:buClr>
                <a:schemeClr val="tx1"/>
              </a:buClr>
              <a:buFont typeface="Courier New" panose="02070309020205020404" pitchFamily="49" charset="0"/>
              <a:buChar char="o"/>
            </a:pPr>
            <a:r>
              <a:rPr lang="uk-UA" sz="1400" dirty="0">
                <a:solidFill>
                  <a:srgbClr val="575756"/>
                </a:solidFill>
                <a:latin typeface="Arial" panose="020B0604020202020204"/>
              </a:rPr>
              <a:t>переваги</a:t>
            </a:r>
            <a:endParaRPr lang="en-US" sz="1400" dirty="0">
              <a:solidFill>
                <a:srgbClr val="575756"/>
              </a:solidFill>
              <a:latin typeface="Arial" panose="020B0604020202020204"/>
            </a:endParaRPr>
          </a:p>
          <a:p>
            <a:pPr marL="285750" indent="-285750">
              <a:buClr>
                <a:schemeClr val="tx1"/>
              </a:buClr>
              <a:buFont typeface="Courier New" panose="02070309020205020404" pitchFamily="49" charset="0"/>
              <a:buChar char="o"/>
            </a:pPr>
            <a:r>
              <a:rPr lang="uk-UA" sz="1400" dirty="0">
                <a:solidFill>
                  <a:srgbClr val="575756"/>
                </a:solidFill>
                <a:latin typeface="Arial" panose="020B0604020202020204"/>
              </a:rPr>
              <a:t>підходи</a:t>
            </a:r>
            <a:endParaRPr lang="en-US" sz="1400" dirty="0">
              <a:solidFill>
                <a:srgbClr val="575756"/>
              </a:solidFill>
              <a:latin typeface="Arial" panose="020B0604020202020204"/>
            </a:endParaRPr>
          </a:p>
          <a:p>
            <a:pPr marL="285750" indent="-285750">
              <a:buClr>
                <a:schemeClr val="tx1"/>
              </a:buClr>
              <a:buFont typeface="Courier New" panose="02070309020205020404" pitchFamily="49" charset="0"/>
              <a:buChar char="o"/>
            </a:pPr>
            <a:r>
              <a:rPr lang="uk-UA" sz="1400" dirty="0">
                <a:solidFill>
                  <a:srgbClr val="575756"/>
                </a:solidFill>
                <a:latin typeface="Arial" panose="020B0604020202020204"/>
              </a:rPr>
              <a:t>методології</a:t>
            </a:r>
            <a:endParaRPr lang="en-US" sz="1400" dirty="0">
              <a:solidFill>
                <a:srgbClr val="575756"/>
              </a:solidFill>
              <a:latin typeface="Arial" panose="020B0604020202020204"/>
            </a:endParaRPr>
          </a:p>
          <a:p>
            <a:pPr marL="285750" indent="-285750">
              <a:buClr>
                <a:schemeClr val="tx1"/>
              </a:buClr>
              <a:buFont typeface="Courier New" panose="02070309020205020404" pitchFamily="49" charset="0"/>
              <a:buChar char="o"/>
            </a:pPr>
            <a:r>
              <a:rPr lang="uk-UA" sz="1400" dirty="0">
                <a:solidFill>
                  <a:srgbClr val="575756"/>
                </a:solidFill>
                <a:latin typeface="Arial" panose="020B0604020202020204"/>
              </a:rPr>
              <a:t>процес</a:t>
            </a:r>
            <a:endParaRPr lang="en-US" sz="1400" dirty="0">
              <a:solidFill>
                <a:srgbClr val="575756"/>
              </a:solidFill>
              <a:latin typeface="Arial" panose="020B0604020202020204"/>
            </a:endParaRPr>
          </a:p>
          <a:p>
            <a:pPr marL="285750" indent="-285750">
              <a:buClr>
                <a:schemeClr val="tx1"/>
              </a:buClr>
              <a:buFont typeface="Arial" panose="020B0604020202020204" pitchFamily="34" charset="0"/>
              <a:buChar char="•"/>
            </a:pPr>
            <a:endParaRPr kumimoji="0" lang="en-US" sz="1400" i="0" u="none" strike="noStrike" kern="1200" cap="none" spc="0" normalizeH="0" baseline="0" noProof="0" dirty="0">
              <a:ln>
                <a:noFill/>
              </a:ln>
              <a:solidFill>
                <a:srgbClr val="575756"/>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526ABA1E-4112-8455-F403-6C591F4E8DB4}"/>
              </a:ext>
            </a:extLst>
          </p:cNvPr>
          <p:cNvSpPr txBox="1">
            <a:spLocks/>
          </p:cNvSpPr>
          <p:nvPr/>
        </p:nvSpPr>
        <p:spPr>
          <a:xfrm>
            <a:off x="409574" y="2120260"/>
            <a:ext cx="7134225" cy="805124"/>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uk-UA" sz="2000" u="sng" dirty="0"/>
              <a:t>Внутрішній контроль</a:t>
            </a:r>
            <a:endParaRPr lang="en-US" sz="1600" b="0" u="sng" dirty="0"/>
          </a:p>
        </p:txBody>
      </p:sp>
      <p:graphicFrame>
        <p:nvGraphicFramePr>
          <p:cNvPr id="6" name="Diagram 41">
            <a:extLst>
              <a:ext uri="{FF2B5EF4-FFF2-40B4-BE49-F238E27FC236}">
                <a16:creationId xmlns:a16="http://schemas.microsoft.com/office/drawing/2014/main" id="{100C1541-9FBA-0A10-3497-025A2F262461}"/>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872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B6674-32EF-04B8-DCD8-23042393E0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4C6D45-765A-9F49-6E5A-8CE0C9118129}"/>
              </a:ext>
            </a:extLst>
          </p:cNvPr>
          <p:cNvSpPr>
            <a:spLocks noGrp="1"/>
          </p:cNvSpPr>
          <p:nvPr>
            <p:ph type="sldNum" sz="quarter" idx="12"/>
          </p:nvPr>
        </p:nvSpPr>
        <p:spPr/>
        <p:txBody>
          <a:bodyPr/>
          <a:lstStyle/>
          <a:p>
            <a:fld id="{9F9C9D7E-A62C-AB4F-805D-1B13780151A0}" type="slidenum">
              <a:rPr lang="en-US" smtClean="0"/>
              <a:pPr/>
              <a:t>31</a:t>
            </a:fld>
            <a:endParaRPr lang="en-US"/>
          </a:p>
        </p:txBody>
      </p:sp>
      <p:sp>
        <p:nvSpPr>
          <p:cNvPr id="4" name="Text Placeholder 3">
            <a:extLst>
              <a:ext uri="{FF2B5EF4-FFF2-40B4-BE49-F238E27FC236}">
                <a16:creationId xmlns:a16="http://schemas.microsoft.com/office/drawing/2014/main" id="{51911E3D-F160-D107-88BE-9FDA7E88F06F}"/>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A7B26244-618E-FF12-2B24-8AE14A9857C0}"/>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2BA36D3B-561E-9007-3357-D6DB4865B836}"/>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531F059B-6578-21EB-7237-92A517A98696}"/>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5AAD5382-2FC0-CF77-10C7-92820D855BAF}"/>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5AEDC3A8-C10F-D062-B83E-20D2B86593D0}"/>
              </a:ext>
            </a:extLst>
          </p:cNvPr>
          <p:cNvSpPr>
            <a:spLocks noGrp="1"/>
          </p:cNvSpPr>
          <p:nvPr>
            <p:ph type="title"/>
          </p:nvPr>
        </p:nvSpPr>
        <p:spPr>
          <a:xfrm>
            <a:off x="522279" y="1429649"/>
            <a:ext cx="7134225" cy="736209"/>
          </a:xfrm>
        </p:spPr>
        <p:txBody>
          <a:bodyPr lIns="0" tIns="90000" rIns="91440" bIns="45720" anchor="t"/>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cs typeface="Arial"/>
            </a:endParaRPr>
          </a:p>
        </p:txBody>
      </p:sp>
      <p:pic>
        <p:nvPicPr>
          <p:cNvPr id="2" name="Picture 1">
            <a:extLst>
              <a:ext uri="{FF2B5EF4-FFF2-40B4-BE49-F238E27FC236}">
                <a16:creationId xmlns:a16="http://schemas.microsoft.com/office/drawing/2014/main" id="{932D0C86-A5A2-850A-FBAC-1097B73FA0FE}"/>
              </a:ext>
            </a:extLst>
          </p:cNvPr>
          <p:cNvPicPr>
            <a:picLocks noChangeAspect="1"/>
          </p:cNvPicPr>
          <p:nvPr/>
        </p:nvPicPr>
        <p:blipFill>
          <a:blip r:embed="rId2"/>
          <a:stretch>
            <a:fillRect/>
          </a:stretch>
        </p:blipFill>
        <p:spPr>
          <a:xfrm>
            <a:off x="5706382" y="2112275"/>
            <a:ext cx="2675926" cy="3805518"/>
          </a:xfrm>
          <a:prstGeom prst="rect">
            <a:avLst/>
          </a:prstGeom>
          <a:ln>
            <a:solidFill>
              <a:schemeClr val="tx2"/>
            </a:solidFill>
          </a:ln>
        </p:spPr>
      </p:pic>
      <p:sp>
        <p:nvSpPr>
          <p:cNvPr id="8" name="TextBox 7">
            <a:extLst>
              <a:ext uri="{FF2B5EF4-FFF2-40B4-BE49-F238E27FC236}">
                <a16:creationId xmlns:a16="http://schemas.microsoft.com/office/drawing/2014/main" id="{C1F92F57-2724-0F2C-7441-96951FEFA1E9}"/>
              </a:ext>
            </a:extLst>
          </p:cNvPr>
          <p:cNvSpPr txBox="1"/>
          <p:nvPr/>
        </p:nvSpPr>
        <p:spPr>
          <a:xfrm>
            <a:off x="458271" y="2299594"/>
            <a:ext cx="5248111" cy="3970318"/>
          </a:xfrm>
          <a:prstGeom prst="rect">
            <a:avLst/>
          </a:prstGeom>
          <a:noFill/>
        </p:spPr>
        <p:txBody>
          <a:bodyPr wrap="square" rtlCol="0">
            <a:spAutoFit/>
          </a:bodyPr>
          <a:lstStyle/>
          <a:p>
            <a:r>
              <a:rPr lang="ru-RU" dirty="0" err="1"/>
              <a:t>Контрольний</a:t>
            </a:r>
            <a:r>
              <a:rPr lang="ru-RU" dirty="0"/>
              <a:t> список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pPr marL="400050" indent="-400050">
              <a:buAutoNum type="romanUcPeriod"/>
            </a:pPr>
            <a:r>
              <a:rPr lang="ru-RU" dirty="0" err="1"/>
              <a:t>Посилення</a:t>
            </a:r>
            <a:r>
              <a:rPr lang="ru-RU" dirty="0"/>
              <a:t> </a:t>
            </a:r>
            <a:r>
              <a:rPr lang="ru-RU" dirty="0" err="1"/>
              <a:t>внутрішнього</a:t>
            </a:r>
            <a:r>
              <a:rPr lang="ru-RU" dirty="0"/>
              <a:t> контролю</a:t>
            </a:r>
          </a:p>
          <a:p>
            <a:pPr marL="400050" indent="-400050">
              <a:buAutoNum type="romanUcPeriod"/>
            </a:pPr>
            <a:endParaRPr lang="en-US" dirty="0"/>
          </a:p>
          <a:p>
            <a:pPr marL="400050" indent="-400050">
              <a:buAutoNum type="romanUcPeriod"/>
            </a:pPr>
            <a:r>
              <a:rPr lang="uk-UA" dirty="0"/>
              <a:t>Управління корупційними ризиками</a:t>
            </a:r>
            <a:endParaRPr lang="en-US" dirty="0"/>
          </a:p>
          <a:p>
            <a:pPr marL="400050" indent="-400050">
              <a:buAutoNum type="romanUcPeriod"/>
            </a:pPr>
            <a:endParaRPr lang="en-US" dirty="0"/>
          </a:p>
          <a:p>
            <a:pPr marL="400050" indent="-400050">
              <a:buAutoNum type="romanUcPeriod"/>
            </a:pPr>
            <a:r>
              <a:rPr lang="ru-RU" dirty="0" err="1"/>
              <a:t>Виявлення</a:t>
            </a:r>
            <a:r>
              <a:rPr lang="ru-RU" dirty="0"/>
              <a:t> й </a:t>
            </a:r>
            <a:r>
              <a:rPr lang="ru-RU" dirty="0" err="1"/>
              <a:t>розслідування</a:t>
            </a:r>
            <a:endParaRPr lang="ru-RU" dirty="0"/>
          </a:p>
          <a:p>
            <a:pPr marL="400050" indent="-400050">
              <a:buAutoNum type="romanUcPeriod"/>
            </a:pPr>
            <a:endParaRPr lang="en-US" dirty="0"/>
          </a:p>
          <a:p>
            <a:pPr marL="400050" indent="-400050">
              <a:buAutoNum type="romanUcPeriod"/>
            </a:pPr>
            <a:r>
              <a:rPr lang="ru-RU" dirty="0" err="1"/>
              <a:t>Розкриття</a:t>
            </a:r>
            <a:r>
              <a:rPr lang="ru-RU" dirty="0"/>
              <a:t> </a:t>
            </a:r>
            <a:r>
              <a:rPr lang="ru-RU" dirty="0" err="1"/>
              <a:t>інформації</a:t>
            </a:r>
            <a:r>
              <a:rPr lang="ru-RU" dirty="0"/>
              <a:t> та </a:t>
            </a:r>
            <a:r>
              <a:rPr lang="ru-RU" dirty="0" err="1"/>
              <a:t>захист</a:t>
            </a:r>
            <a:r>
              <a:rPr lang="ru-RU" dirty="0"/>
              <a:t> </a:t>
            </a:r>
            <a:r>
              <a:rPr lang="ru-RU" dirty="0" err="1"/>
              <a:t>викривачів</a:t>
            </a:r>
            <a:endParaRPr lang="ru-RU" dirty="0"/>
          </a:p>
          <a:p>
            <a:pPr marL="400050" indent="-400050">
              <a:buAutoNum type="romanUcPeriod"/>
            </a:pPr>
            <a:endParaRPr lang="en-US" dirty="0"/>
          </a:p>
          <a:p>
            <a:pPr marL="400050" indent="-400050">
              <a:buAutoNum type="romanUcPeriod"/>
            </a:pPr>
            <a:r>
              <a:rPr lang="uk-UA" dirty="0"/>
              <a:t>Внутрішній аудит</a:t>
            </a:r>
            <a:endParaRPr lang="en-US" dirty="0"/>
          </a:p>
          <a:p>
            <a:pPr marL="400050" indent="-400050">
              <a:buAutoNum type="romanUcPeriod"/>
            </a:pPr>
            <a:endParaRPr lang="en-US" dirty="0"/>
          </a:p>
          <a:p>
            <a:pPr marL="400050" indent="-400050">
              <a:buAutoNum type="romanUcPeriod"/>
            </a:pPr>
            <a:r>
              <a:rPr lang="uk-UA" dirty="0"/>
              <a:t>Зовнішній аудит</a:t>
            </a:r>
            <a:endParaRPr lang="en-US" dirty="0"/>
          </a:p>
        </p:txBody>
      </p:sp>
      <p:graphicFrame>
        <p:nvGraphicFramePr>
          <p:cNvPr id="5" name="Diagram 41">
            <a:extLst>
              <a:ext uri="{FF2B5EF4-FFF2-40B4-BE49-F238E27FC236}">
                <a16:creationId xmlns:a16="http://schemas.microsoft.com/office/drawing/2014/main" id="{EAF79934-EBDC-07F2-4470-1DF00E07F555}"/>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890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9889-0705-E7F8-4300-00F560B4BF7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630D1C-4186-CB78-F325-2D7D249706FB}"/>
              </a:ext>
            </a:extLst>
          </p:cNvPr>
          <p:cNvSpPr>
            <a:spLocks noGrp="1"/>
          </p:cNvSpPr>
          <p:nvPr>
            <p:ph type="sldNum" sz="quarter" idx="12"/>
          </p:nvPr>
        </p:nvSpPr>
        <p:spPr/>
        <p:txBody>
          <a:bodyPr/>
          <a:lstStyle/>
          <a:p>
            <a:fld id="{9F9C9D7E-A62C-AB4F-805D-1B13780151A0}" type="slidenum">
              <a:rPr lang="en-US" smtClean="0"/>
              <a:pPr/>
              <a:t>32</a:t>
            </a:fld>
            <a:endParaRPr lang="en-US"/>
          </a:p>
        </p:txBody>
      </p:sp>
      <p:sp>
        <p:nvSpPr>
          <p:cNvPr id="4" name="Text Placeholder 3">
            <a:extLst>
              <a:ext uri="{FF2B5EF4-FFF2-40B4-BE49-F238E27FC236}">
                <a16:creationId xmlns:a16="http://schemas.microsoft.com/office/drawing/2014/main" id="{C353A280-45F6-62A0-CCE3-C89F2A18ED1B}"/>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48F9C292-682E-6370-4AB2-B211582886B8}"/>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F8BBC9F0-1D25-6533-A606-3BC7DEC626C1}"/>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7C8D8910-7A95-5DF1-B1AB-79AC96E71B6B}"/>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0FFB37DA-4D71-EBC7-0FE3-552A34FE73DB}"/>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4DDE206F-9B44-399D-F7F3-CC40333C9883}"/>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8" name="TextBox 7">
            <a:extLst>
              <a:ext uri="{FF2B5EF4-FFF2-40B4-BE49-F238E27FC236}">
                <a16:creationId xmlns:a16="http://schemas.microsoft.com/office/drawing/2014/main" id="{E632B2C9-2DB8-CAFA-6218-39231630ED7F}"/>
              </a:ext>
            </a:extLst>
          </p:cNvPr>
          <p:cNvSpPr txBox="1"/>
          <p:nvPr/>
        </p:nvSpPr>
        <p:spPr>
          <a:xfrm>
            <a:off x="412551" y="2262003"/>
            <a:ext cx="6531588" cy="1200329"/>
          </a:xfrm>
          <a:prstGeom prst="rect">
            <a:avLst/>
          </a:prstGeom>
          <a:noFill/>
        </p:spPr>
        <p:txBody>
          <a:bodyPr wrap="square" rtlCol="0">
            <a:spAutoFit/>
          </a:bodyPr>
          <a:lstStyle/>
          <a:p>
            <a:r>
              <a:rPr lang="ru-RU" dirty="0" err="1"/>
              <a:t>Контрольний</a:t>
            </a:r>
            <a:r>
              <a:rPr lang="ru-RU" dirty="0"/>
              <a:t> список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r>
              <a:rPr lang="en-US" dirty="0"/>
              <a:t>III. </a:t>
            </a:r>
            <a:r>
              <a:rPr lang="uk-UA" dirty="0"/>
              <a:t>Виявлення та розслідування</a:t>
            </a:r>
            <a:endParaRPr lang="en-US" dirty="0"/>
          </a:p>
          <a:p>
            <a:endParaRPr lang="en-US" dirty="0"/>
          </a:p>
        </p:txBody>
      </p:sp>
      <p:graphicFrame>
        <p:nvGraphicFramePr>
          <p:cNvPr id="7" name="Diagram 6">
            <a:extLst>
              <a:ext uri="{FF2B5EF4-FFF2-40B4-BE49-F238E27FC236}">
                <a16:creationId xmlns:a16="http://schemas.microsoft.com/office/drawing/2014/main" id="{D20EF0A4-F587-FE7E-F36A-34D8E4C40ADA}"/>
              </a:ext>
            </a:extLst>
          </p:cNvPr>
          <p:cNvGraphicFramePr/>
          <p:nvPr>
            <p:extLst>
              <p:ext uri="{D42A27DB-BD31-4B8C-83A1-F6EECF244321}">
                <p14:modId xmlns:p14="http://schemas.microsoft.com/office/powerpoint/2010/main" val="4033599290"/>
              </p:ext>
            </p:extLst>
          </p:nvPr>
        </p:nvGraphicFramePr>
        <p:xfrm>
          <a:off x="45720" y="2772609"/>
          <a:ext cx="9052560" cy="4085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41">
            <a:extLst>
              <a:ext uri="{FF2B5EF4-FFF2-40B4-BE49-F238E27FC236}">
                <a16:creationId xmlns:a16="http://schemas.microsoft.com/office/drawing/2014/main" id="{96A124C1-4D41-63F7-18B9-37D9A060BAB4}"/>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53933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1E134-3D5E-784E-F301-823D92C2824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75F989-3405-9913-1022-393DF0051AA9}"/>
              </a:ext>
            </a:extLst>
          </p:cNvPr>
          <p:cNvSpPr>
            <a:spLocks noGrp="1"/>
          </p:cNvSpPr>
          <p:nvPr>
            <p:ph type="sldNum" sz="quarter" idx="12"/>
          </p:nvPr>
        </p:nvSpPr>
        <p:spPr/>
        <p:txBody>
          <a:bodyPr/>
          <a:lstStyle/>
          <a:p>
            <a:fld id="{9F9C9D7E-A62C-AB4F-805D-1B13780151A0}" type="slidenum">
              <a:rPr lang="en-US" smtClean="0"/>
              <a:pPr/>
              <a:t>33</a:t>
            </a:fld>
            <a:endParaRPr lang="en-US"/>
          </a:p>
        </p:txBody>
      </p:sp>
      <p:sp>
        <p:nvSpPr>
          <p:cNvPr id="4" name="Text Placeholder 3">
            <a:extLst>
              <a:ext uri="{FF2B5EF4-FFF2-40B4-BE49-F238E27FC236}">
                <a16:creationId xmlns:a16="http://schemas.microsoft.com/office/drawing/2014/main" id="{E99C1F6C-7797-560E-4549-6606ED8EB74C}"/>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5FEF5C27-FAFE-2339-2E3D-AD88E585CB9D}"/>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B342AF07-C797-C070-E890-5F63AD2AF674}"/>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36CAA690-279F-1D67-4AD0-82AD5D765040}"/>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AF1AB247-B49A-7385-6B17-B4F539F50088}"/>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C5DC248E-DC29-2D12-3E13-A02432DB978F}"/>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1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8" name="TextBox 7">
            <a:extLst>
              <a:ext uri="{FF2B5EF4-FFF2-40B4-BE49-F238E27FC236}">
                <a16:creationId xmlns:a16="http://schemas.microsoft.com/office/drawing/2014/main" id="{0672142C-EBC0-ED71-877D-DBE7CB472E52}"/>
              </a:ext>
            </a:extLst>
          </p:cNvPr>
          <p:cNvSpPr txBox="1"/>
          <p:nvPr/>
        </p:nvSpPr>
        <p:spPr>
          <a:xfrm>
            <a:off x="412551" y="2274280"/>
            <a:ext cx="6334472" cy="1200329"/>
          </a:xfrm>
          <a:prstGeom prst="rect">
            <a:avLst/>
          </a:prstGeom>
          <a:noFill/>
        </p:spPr>
        <p:txBody>
          <a:bodyPr wrap="square" rtlCol="0">
            <a:spAutoFit/>
          </a:bodyPr>
          <a:lstStyle/>
          <a:p>
            <a:r>
              <a:rPr lang="ru-RU" dirty="0" err="1"/>
              <a:t>Контрольний</a:t>
            </a:r>
            <a:r>
              <a:rPr lang="ru-RU" dirty="0"/>
              <a:t> список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r>
              <a:rPr lang="en-US" dirty="0"/>
              <a:t>IV. </a:t>
            </a:r>
            <a:r>
              <a:rPr lang="ru-RU" dirty="0" err="1"/>
              <a:t>Розкриття</a:t>
            </a:r>
            <a:r>
              <a:rPr lang="ru-RU" dirty="0"/>
              <a:t> </a:t>
            </a:r>
            <a:r>
              <a:rPr lang="ru-RU" dirty="0" err="1"/>
              <a:t>інформації</a:t>
            </a:r>
            <a:r>
              <a:rPr lang="ru-RU" dirty="0"/>
              <a:t> та </a:t>
            </a:r>
            <a:r>
              <a:rPr lang="ru-RU" dirty="0" err="1"/>
              <a:t>захист</a:t>
            </a:r>
            <a:r>
              <a:rPr lang="ru-RU" dirty="0"/>
              <a:t> </a:t>
            </a:r>
            <a:r>
              <a:rPr lang="ru-RU" dirty="0" err="1"/>
              <a:t>викривачів</a:t>
            </a:r>
            <a:endParaRPr lang="ru-RU" dirty="0"/>
          </a:p>
          <a:p>
            <a:endParaRPr lang="en-US" dirty="0"/>
          </a:p>
        </p:txBody>
      </p:sp>
      <p:graphicFrame>
        <p:nvGraphicFramePr>
          <p:cNvPr id="7" name="Diagram 6">
            <a:extLst>
              <a:ext uri="{FF2B5EF4-FFF2-40B4-BE49-F238E27FC236}">
                <a16:creationId xmlns:a16="http://schemas.microsoft.com/office/drawing/2014/main" id="{2C725A79-8C77-2F19-37DA-C8BCC1157AFF}"/>
              </a:ext>
            </a:extLst>
          </p:cNvPr>
          <p:cNvGraphicFramePr/>
          <p:nvPr>
            <p:extLst>
              <p:ext uri="{D42A27DB-BD31-4B8C-83A1-F6EECF244321}">
                <p14:modId xmlns:p14="http://schemas.microsoft.com/office/powerpoint/2010/main" val="3086958224"/>
              </p:ext>
            </p:extLst>
          </p:nvPr>
        </p:nvGraphicFramePr>
        <p:xfrm>
          <a:off x="482918" y="3306032"/>
          <a:ext cx="8178164" cy="3328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41">
            <a:extLst>
              <a:ext uri="{FF2B5EF4-FFF2-40B4-BE49-F238E27FC236}">
                <a16:creationId xmlns:a16="http://schemas.microsoft.com/office/drawing/2014/main" id="{9A1A69C6-4A3D-6BE9-C097-E45364F0CDC0}"/>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0502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F87FB-38EA-46B6-2FD4-9AEF54D2FD26}"/>
            </a:ext>
          </a:extLst>
        </p:cNvPr>
        <p:cNvGrpSpPr/>
        <p:nvPr/>
      </p:nvGrpSpPr>
      <p:grpSpPr>
        <a:xfrm>
          <a:off x="0" y="0"/>
          <a:ext cx="0" cy="0"/>
          <a:chOff x="0" y="0"/>
          <a:chExt cx="0" cy="0"/>
        </a:xfrm>
      </p:grpSpPr>
      <p:pic>
        <p:nvPicPr>
          <p:cNvPr id="10" name="Image 3" descr="Une image contenant nid d’abeille, dôme, objet d’extérieur, carrelé&#10;&#10;Description générée automatiquement">
            <a:extLst>
              <a:ext uri="{FF2B5EF4-FFF2-40B4-BE49-F238E27FC236}">
                <a16:creationId xmlns:a16="http://schemas.microsoft.com/office/drawing/2014/main" id="{0C3375FE-C744-0EDE-1669-26BF57FC0E15}"/>
              </a:ext>
            </a:extLst>
          </p:cNvPr>
          <p:cNvPicPr>
            <a:picLocks noChangeAspect="1"/>
          </p:cNvPicPr>
          <p:nvPr/>
        </p:nvPicPr>
        <p:blipFill>
          <a:blip r:embed="rId2"/>
          <a:stretch>
            <a:fillRect/>
          </a:stretch>
        </p:blipFill>
        <p:spPr>
          <a:xfrm>
            <a:off x="5486400" y="0"/>
            <a:ext cx="3657600" cy="6858000"/>
          </a:xfrm>
          <a:prstGeom prst="rect">
            <a:avLst/>
          </a:prstGeom>
        </p:spPr>
      </p:pic>
      <p:sp>
        <p:nvSpPr>
          <p:cNvPr id="3" name="Slide Number Placeholder 2">
            <a:extLst>
              <a:ext uri="{FF2B5EF4-FFF2-40B4-BE49-F238E27FC236}">
                <a16:creationId xmlns:a16="http://schemas.microsoft.com/office/drawing/2014/main" id="{B4A557AA-1F94-A2A6-2BAD-CB545591B157}"/>
              </a:ext>
            </a:extLst>
          </p:cNvPr>
          <p:cNvSpPr>
            <a:spLocks noGrp="1"/>
          </p:cNvSpPr>
          <p:nvPr>
            <p:ph type="sldNum" sz="quarter" idx="12"/>
          </p:nvPr>
        </p:nvSpPr>
        <p:spPr/>
        <p:txBody>
          <a:bodyPr/>
          <a:lstStyle/>
          <a:p>
            <a:fld id="{9F9C9D7E-A62C-AB4F-805D-1B13780151A0}" type="slidenum">
              <a:rPr lang="en-US" smtClean="0"/>
              <a:pPr/>
              <a:t>34</a:t>
            </a:fld>
            <a:endParaRPr lang="en-US"/>
          </a:p>
        </p:txBody>
      </p:sp>
      <p:sp>
        <p:nvSpPr>
          <p:cNvPr id="4" name="Text Placeholder 3">
            <a:extLst>
              <a:ext uri="{FF2B5EF4-FFF2-40B4-BE49-F238E27FC236}">
                <a16:creationId xmlns:a16="http://schemas.microsoft.com/office/drawing/2014/main" id="{FF4D8A85-8DEC-5BBA-64EB-908428A387C6}"/>
              </a:ext>
            </a:extLst>
          </p:cNvPr>
          <p:cNvSpPr>
            <a:spLocks noGrp="1"/>
          </p:cNvSpPr>
          <p:nvPr>
            <p:ph type="body" sz="quarter" idx="18"/>
          </p:nvPr>
        </p:nvSpPr>
        <p:spPr/>
        <p:txBody>
          <a:bodyPr/>
          <a:lstStyle/>
          <a:p>
            <a:endParaRPr lang="en-US"/>
          </a:p>
        </p:txBody>
      </p:sp>
      <p:sp>
        <p:nvSpPr>
          <p:cNvPr id="11" name="object 220">
            <a:extLst>
              <a:ext uri="{FF2B5EF4-FFF2-40B4-BE49-F238E27FC236}">
                <a16:creationId xmlns:a16="http://schemas.microsoft.com/office/drawing/2014/main" id="{B9E0E73E-83C9-EDEC-17F0-CE917547294A}"/>
              </a:ext>
            </a:extLst>
          </p:cNvPr>
          <p:cNvSpPr txBox="1"/>
          <p:nvPr/>
        </p:nvSpPr>
        <p:spPr>
          <a:xfrm>
            <a:off x="7627966" y="1603268"/>
            <a:ext cx="807085" cy="264624"/>
          </a:xfrm>
          <a:prstGeom prst="rect">
            <a:avLst/>
          </a:prstGeom>
        </p:spPr>
        <p:txBody>
          <a:bodyPr vert="horz" wrap="square" lIns="0" tIns="10160" rIns="0" bIns="0" rtlCol="0">
            <a:spAutoFit/>
          </a:bodyPr>
          <a:lstStyle/>
          <a:p>
            <a:pPr marL="12700" marR="5080" indent="-635" algn="ctr">
              <a:lnSpc>
                <a:spcPct val="101400"/>
              </a:lnSpc>
              <a:spcBef>
                <a:spcPts val="80"/>
              </a:spcBef>
            </a:pPr>
            <a:r>
              <a:rPr lang="fr-FR" sz="850" b="1">
                <a:solidFill>
                  <a:srgbClr val="FFFFFF"/>
                </a:solidFill>
                <a:latin typeface="Lato"/>
                <a:cs typeface="Lato"/>
              </a:rPr>
              <a:t>Leadership </a:t>
            </a:r>
            <a:br>
              <a:rPr lang="fr-FR" sz="850" b="1">
                <a:solidFill>
                  <a:srgbClr val="FFFFFF"/>
                </a:solidFill>
                <a:latin typeface="Lato"/>
                <a:cs typeface="Lato"/>
              </a:rPr>
            </a:br>
            <a:r>
              <a:rPr lang="fr-FR" sz="850" b="1">
                <a:solidFill>
                  <a:srgbClr val="FFFFFF"/>
                </a:solidFill>
                <a:latin typeface="Lato"/>
                <a:cs typeface="Lato"/>
              </a:rPr>
              <a:t>&amp; </a:t>
            </a:r>
            <a:r>
              <a:rPr lang="fr-FR" sz="850" b="1" err="1">
                <a:solidFill>
                  <a:srgbClr val="FFFFFF"/>
                </a:solidFill>
                <a:latin typeface="Lato"/>
                <a:cs typeface="Lato"/>
              </a:rPr>
              <a:t>Commitment</a:t>
            </a:r>
            <a:endParaRPr lang="fr-FR" sz="850" b="1">
              <a:solidFill>
                <a:srgbClr val="FFFFFF"/>
              </a:solidFill>
              <a:latin typeface="Lato"/>
              <a:cs typeface="Lato"/>
            </a:endParaRPr>
          </a:p>
        </p:txBody>
      </p:sp>
      <p:sp>
        <p:nvSpPr>
          <p:cNvPr id="12" name="object 221">
            <a:extLst>
              <a:ext uri="{FF2B5EF4-FFF2-40B4-BE49-F238E27FC236}">
                <a16:creationId xmlns:a16="http://schemas.microsoft.com/office/drawing/2014/main" id="{545B13C5-67C6-EBC1-4E75-9BF4A992E7D6}"/>
              </a:ext>
            </a:extLst>
          </p:cNvPr>
          <p:cNvSpPr txBox="1"/>
          <p:nvPr/>
        </p:nvSpPr>
        <p:spPr>
          <a:xfrm>
            <a:off x="7707021" y="2683556"/>
            <a:ext cx="675640" cy="142988"/>
          </a:xfrm>
          <a:prstGeom prst="rect">
            <a:avLst/>
          </a:prstGeom>
        </p:spPr>
        <p:txBody>
          <a:bodyPr vert="horz" wrap="square" lIns="0" tIns="12065" rIns="0" bIns="0" rtlCol="0">
            <a:spAutoFit/>
          </a:bodyPr>
          <a:lstStyle/>
          <a:p>
            <a:pPr marL="12700">
              <a:lnSpc>
                <a:spcPct val="100000"/>
              </a:lnSpc>
              <a:spcBef>
                <a:spcPts val="95"/>
              </a:spcBef>
            </a:pPr>
            <a:r>
              <a:rPr lang="fr-FR" sz="850" b="1" spc="-10" err="1">
                <a:solidFill>
                  <a:srgbClr val="FFFFFF"/>
                </a:solidFill>
                <a:latin typeface="Lato"/>
                <a:cs typeface="Lato"/>
              </a:rPr>
              <a:t>Transparency</a:t>
            </a:r>
            <a:endParaRPr lang="fr-FR" sz="850" b="1" spc="-10">
              <a:solidFill>
                <a:srgbClr val="FFFFFF"/>
              </a:solidFill>
              <a:latin typeface="Lato"/>
              <a:cs typeface="Lato"/>
            </a:endParaRPr>
          </a:p>
        </p:txBody>
      </p:sp>
      <p:sp>
        <p:nvSpPr>
          <p:cNvPr id="13" name="object 224">
            <a:extLst>
              <a:ext uri="{FF2B5EF4-FFF2-40B4-BE49-F238E27FC236}">
                <a16:creationId xmlns:a16="http://schemas.microsoft.com/office/drawing/2014/main" id="{F707609F-A164-A764-7467-280C9F39FEEE}"/>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5" name="object 227">
            <a:extLst>
              <a:ext uri="{FF2B5EF4-FFF2-40B4-BE49-F238E27FC236}">
                <a16:creationId xmlns:a16="http://schemas.microsoft.com/office/drawing/2014/main" id="{4BFC063C-CC96-88BB-4DC9-D012F90D0F55}"/>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6" name="object 224">
            <a:extLst>
              <a:ext uri="{FF2B5EF4-FFF2-40B4-BE49-F238E27FC236}">
                <a16:creationId xmlns:a16="http://schemas.microsoft.com/office/drawing/2014/main" id="{2D263D97-B358-99E8-5A32-C006313B2827}"/>
              </a:ext>
            </a:extLst>
          </p:cNvPr>
          <p:cNvSpPr txBox="1"/>
          <p:nvPr/>
        </p:nvSpPr>
        <p:spPr>
          <a:xfrm>
            <a:off x="6747023" y="5090511"/>
            <a:ext cx="819558"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CH" sz="850" b="1">
                <a:solidFill>
                  <a:srgbClr val="FFFFFF"/>
                </a:solidFill>
                <a:latin typeface="Lato"/>
                <a:cs typeface="Lato"/>
              </a:rPr>
              <a:t>Relationship </a:t>
            </a:r>
            <a:r>
              <a:rPr lang="fr-CH" sz="850" b="1" err="1">
                <a:solidFill>
                  <a:srgbClr val="FFFFFF"/>
                </a:solidFill>
                <a:latin typeface="Lato"/>
                <a:cs typeface="Lato"/>
              </a:rPr>
              <a:t>with</a:t>
            </a:r>
            <a:r>
              <a:rPr lang="fr-CH" sz="850" b="1">
                <a:solidFill>
                  <a:srgbClr val="FFFFFF"/>
                </a:solidFill>
                <a:latin typeface="Lato"/>
                <a:cs typeface="Lato"/>
              </a:rPr>
              <a:t> the </a:t>
            </a:r>
            <a:r>
              <a:rPr lang="fr-CH" sz="850" b="1" err="1">
                <a:solidFill>
                  <a:srgbClr val="FFFFFF"/>
                </a:solidFill>
                <a:latin typeface="Lato"/>
                <a:cs typeface="Lato"/>
              </a:rPr>
              <a:t>Private</a:t>
            </a:r>
            <a:r>
              <a:rPr lang="fr-CH" sz="850" b="1">
                <a:solidFill>
                  <a:srgbClr val="FFFFFF"/>
                </a:solidFill>
                <a:latin typeface="Lato"/>
                <a:cs typeface="Lato"/>
              </a:rPr>
              <a:t> </a:t>
            </a:r>
            <a:r>
              <a:rPr lang="fr-CH" sz="850" b="1" err="1">
                <a:solidFill>
                  <a:srgbClr val="FFFFFF"/>
                </a:solidFill>
                <a:latin typeface="Lato"/>
                <a:cs typeface="Lato"/>
              </a:rPr>
              <a:t>Sector</a:t>
            </a:r>
            <a:endParaRPr lang="fr-CH" sz="850" b="1">
              <a:solidFill>
                <a:srgbClr val="FFFFFF"/>
              </a:solidFill>
              <a:latin typeface="Lato"/>
              <a:cs typeface="Lato"/>
            </a:endParaRPr>
          </a:p>
        </p:txBody>
      </p:sp>
      <p:sp>
        <p:nvSpPr>
          <p:cNvPr id="18" name="object 229">
            <a:extLst>
              <a:ext uri="{FF2B5EF4-FFF2-40B4-BE49-F238E27FC236}">
                <a16:creationId xmlns:a16="http://schemas.microsoft.com/office/drawing/2014/main" id="{09177A90-B9A5-4016-FAC7-41DF0B50F5D1}"/>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19" name="ZoneTexte 37">
            <a:extLst>
              <a:ext uri="{FF2B5EF4-FFF2-40B4-BE49-F238E27FC236}">
                <a16:creationId xmlns:a16="http://schemas.microsoft.com/office/drawing/2014/main" id="{2892F822-C5A8-EEBD-2120-FAC295859EA4}"/>
              </a:ext>
            </a:extLst>
          </p:cNvPr>
          <p:cNvSpPr txBox="1"/>
          <p:nvPr/>
        </p:nvSpPr>
        <p:spPr>
          <a:xfrm>
            <a:off x="6767441" y="3158395"/>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err="1">
                <a:solidFill>
                  <a:srgbClr val="FFFFFF"/>
                </a:solidFill>
                <a:latin typeface="Lato"/>
                <a:cs typeface="Lato"/>
              </a:rPr>
              <a:t>Regulatory</a:t>
            </a:r>
            <a:br>
              <a:rPr lang="fr-FR" sz="850" b="1" spc="-10">
                <a:solidFill>
                  <a:srgbClr val="FFFFFF"/>
                </a:solidFill>
                <a:latin typeface="Lato"/>
                <a:cs typeface="Lato"/>
              </a:rPr>
            </a:br>
            <a:r>
              <a:rPr lang="fr-FR" sz="850" b="1" spc="-10">
                <a:solidFill>
                  <a:srgbClr val="FFFFFF"/>
                </a:solidFill>
                <a:latin typeface="Lato"/>
                <a:cs typeface="Lato"/>
              </a:rPr>
              <a:t>Framework</a:t>
            </a:r>
          </a:p>
        </p:txBody>
      </p:sp>
      <p:sp>
        <p:nvSpPr>
          <p:cNvPr id="20" name="ZoneTexte 37">
            <a:extLst>
              <a:ext uri="{FF2B5EF4-FFF2-40B4-BE49-F238E27FC236}">
                <a16:creationId xmlns:a16="http://schemas.microsoft.com/office/drawing/2014/main" id="{979AA3FF-F426-5104-DAC3-01174441DE5C}"/>
              </a:ext>
            </a:extLst>
          </p:cNvPr>
          <p:cNvSpPr txBox="1"/>
          <p:nvPr/>
        </p:nvSpPr>
        <p:spPr>
          <a:xfrm>
            <a:off x="7628971" y="3658758"/>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a:solidFill>
                  <a:srgbClr val="FFFFFF"/>
                </a:solidFill>
                <a:latin typeface="Lato"/>
                <a:cs typeface="Lato"/>
              </a:rPr>
              <a:t>Reform and </a:t>
            </a:r>
            <a:r>
              <a:rPr lang="fr-FR" sz="850" b="1" spc="-10" err="1">
                <a:solidFill>
                  <a:srgbClr val="FFFFFF"/>
                </a:solidFill>
                <a:latin typeface="Lato"/>
                <a:cs typeface="Lato"/>
              </a:rPr>
              <a:t>Modernization</a:t>
            </a:r>
            <a:endParaRPr lang="fr-FR" sz="850" b="1" spc="-10">
              <a:solidFill>
                <a:srgbClr val="FFFFFF"/>
              </a:solidFill>
              <a:latin typeface="Lato"/>
              <a:cs typeface="Lato"/>
            </a:endParaRPr>
          </a:p>
        </p:txBody>
      </p:sp>
      <p:sp>
        <p:nvSpPr>
          <p:cNvPr id="22" name="Title 4">
            <a:extLst>
              <a:ext uri="{FF2B5EF4-FFF2-40B4-BE49-F238E27FC236}">
                <a16:creationId xmlns:a16="http://schemas.microsoft.com/office/drawing/2014/main" id="{20836E56-5D44-E14B-639D-8BB3075D7D8B}"/>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uk-UA" sz="2000" dirty="0"/>
              <a:t>Кодекс етики</a:t>
            </a:r>
            <a:br>
              <a:rPr lang="fr-FR" sz="2000" spc="-10" dirty="0"/>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23" name="object 231">
            <a:extLst>
              <a:ext uri="{FF2B5EF4-FFF2-40B4-BE49-F238E27FC236}">
                <a16:creationId xmlns:a16="http://schemas.microsoft.com/office/drawing/2014/main" id="{6217E8BC-48C2-53CC-9CE9-C2A01A6F2DF3}"/>
              </a:ext>
            </a:extLst>
          </p:cNvPr>
          <p:cNvSpPr txBox="1">
            <a:spLocks/>
          </p:cNvSpPr>
          <p:nvPr/>
        </p:nvSpPr>
        <p:spPr>
          <a:xfrm>
            <a:off x="562682" y="2033954"/>
            <a:ext cx="4703507" cy="3249608"/>
          </a:xfrm>
          <a:prstGeom prst="rect">
            <a:avLst/>
          </a:prstGeom>
        </p:spPr>
        <p:txBody>
          <a:bodyPr vert="horz" wrap="square" lIns="0" tIns="48260" rIns="0" bIns="0" rtlCol="0">
            <a:spAutoFit/>
          </a:bodyPr>
          <a:lstStyle>
            <a:lvl1pPr marL="285750" indent="-28575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uk-UA" sz="1400" dirty="0"/>
              <a:t>«</a:t>
            </a:r>
            <a:r>
              <a:rPr lang="ru-RU" sz="1600" dirty="0" err="1"/>
              <a:t>Ключовим</a:t>
            </a:r>
            <a:r>
              <a:rPr lang="ru-RU" sz="1600" dirty="0"/>
              <a:t> </a:t>
            </a:r>
            <a:r>
              <a:rPr lang="ru-RU" sz="1600" dirty="0" err="1"/>
              <a:t>елементом</a:t>
            </a:r>
            <a:r>
              <a:rPr lang="ru-RU" sz="1600" dirty="0"/>
              <a:t> будь‑</a:t>
            </a:r>
            <a:r>
              <a:rPr lang="ru-RU" sz="1600" dirty="0" err="1"/>
              <a:t>якої</a:t>
            </a:r>
            <a:r>
              <a:rPr lang="ru-RU" sz="1600" dirty="0"/>
              <a:t> </a:t>
            </a:r>
            <a:r>
              <a:rPr lang="ru-RU" sz="1600" dirty="0" err="1"/>
              <a:t>ефективної</a:t>
            </a:r>
            <a:r>
              <a:rPr lang="ru-RU" sz="1600" dirty="0"/>
              <a:t> </a:t>
            </a:r>
            <a:r>
              <a:rPr lang="ru-RU" sz="1600" dirty="0" err="1"/>
              <a:t>програми</a:t>
            </a:r>
            <a:r>
              <a:rPr lang="ru-RU" sz="1600" dirty="0"/>
              <a:t> </a:t>
            </a:r>
            <a:r>
              <a:rPr lang="ru-RU" sz="1600" dirty="0" err="1"/>
              <a:t>доброчесності</a:t>
            </a:r>
            <a:r>
              <a:rPr lang="ru-RU" sz="1600" dirty="0"/>
              <a:t> </a:t>
            </a:r>
            <a:r>
              <a:rPr lang="ru-RU" sz="1600" dirty="0" err="1"/>
              <a:t>є</a:t>
            </a:r>
            <a:r>
              <a:rPr lang="ru-RU" sz="1600" dirty="0"/>
              <a:t> </a:t>
            </a:r>
            <a:r>
              <a:rPr lang="ru-RU" sz="1600" dirty="0" err="1"/>
              <a:t>розроблення</a:t>
            </a:r>
            <a:r>
              <a:rPr lang="ru-RU" sz="1600" dirty="0"/>
              <a:t>, </a:t>
            </a:r>
            <a:r>
              <a:rPr lang="ru-RU" sz="1600" dirty="0" err="1"/>
              <a:t>оприлюднення</a:t>
            </a:r>
            <a:r>
              <a:rPr lang="ru-RU" sz="1600" dirty="0"/>
              <a:t> та </a:t>
            </a:r>
            <a:r>
              <a:rPr lang="ru-RU" sz="1600" dirty="0" err="1"/>
              <a:t>прийняття</a:t>
            </a:r>
            <a:r>
              <a:rPr lang="ru-RU" sz="1600" dirty="0"/>
              <a:t> </a:t>
            </a:r>
            <a:r>
              <a:rPr lang="ru-RU" sz="1600" dirty="0" err="1"/>
              <a:t>всебічного</a:t>
            </a:r>
            <a:r>
              <a:rPr lang="ru-RU" sz="1600" dirty="0"/>
              <a:t> (</a:t>
            </a:r>
            <a:r>
              <a:rPr lang="ru-RU" sz="1600" dirty="0" err="1"/>
              <a:t>вичерпного</a:t>
            </a:r>
            <a:r>
              <a:rPr lang="ru-RU" sz="1600" dirty="0"/>
              <a:t>) кодексу </a:t>
            </a:r>
            <a:r>
              <a:rPr lang="ru-RU" sz="1600" dirty="0" err="1"/>
              <a:t>поведінки</a:t>
            </a:r>
            <a:r>
              <a:rPr lang="ru-RU" sz="1600" dirty="0"/>
              <a:t>, </a:t>
            </a:r>
            <a:r>
              <a:rPr lang="ru-RU" sz="1600" b="1" dirty="0" err="1">
                <a:solidFill>
                  <a:srgbClr val="EB6108"/>
                </a:solidFill>
              </a:rPr>
              <a:t>який</a:t>
            </a:r>
            <a:r>
              <a:rPr lang="ru-RU" sz="1600" b="1" dirty="0">
                <a:solidFill>
                  <a:srgbClr val="EB6108"/>
                </a:solidFill>
              </a:rPr>
              <a:t> у </a:t>
            </a:r>
            <a:r>
              <a:rPr lang="ru-RU" sz="1600" b="1" dirty="0" err="1">
                <a:solidFill>
                  <a:srgbClr val="EB6108"/>
                </a:solidFill>
              </a:rPr>
              <a:t>дуже</a:t>
            </a:r>
            <a:r>
              <a:rPr lang="ru-RU" sz="1600" b="1" dirty="0">
                <a:solidFill>
                  <a:srgbClr val="EB6108"/>
                </a:solidFill>
              </a:rPr>
              <a:t> </a:t>
            </a:r>
            <a:r>
              <a:rPr lang="ru-RU" sz="1600" b="1" dirty="0" err="1">
                <a:solidFill>
                  <a:srgbClr val="EB6108"/>
                </a:solidFill>
              </a:rPr>
              <a:t>практичних</a:t>
            </a:r>
            <a:r>
              <a:rPr lang="ru-RU" sz="1600" b="1" dirty="0">
                <a:solidFill>
                  <a:srgbClr val="EB6108"/>
                </a:solidFill>
              </a:rPr>
              <a:t> і </a:t>
            </a:r>
            <a:r>
              <a:rPr lang="ru-RU" sz="1600" b="1" dirty="0" err="1">
                <a:solidFill>
                  <a:srgbClr val="EB6108"/>
                </a:solidFill>
              </a:rPr>
              <a:t>однозначних</a:t>
            </a:r>
            <a:r>
              <a:rPr lang="ru-RU" sz="1600" b="1" dirty="0">
                <a:solidFill>
                  <a:srgbClr val="EB6108"/>
                </a:solidFill>
              </a:rPr>
              <a:t> </a:t>
            </a:r>
            <a:r>
              <a:rPr lang="ru-RU" sz="1600" b="1" dirty="0" err="1">
                <a:solidFill>
                  <a:srgbClr val="EB6108"/>
                </a:solidFill>
              </a:rPr>
              <a:t>формулюваннях</a:t>
            </a:r>
            <a:r>
              <a:rPr lang="ru-RU" sz="1600" b="1" dirty="0">
                <a:solidFill>
                  <a:srgbClr val="EB6108"/>
                </a:solidFill>
              </a:rPr>
              <a:t> </a:t>
            </a:r>
            <a:r>
              <a:rPr lang="ru-RU" sz="1600" b="1" dirty="0" err="1">
                <a:solidFill>
                  <a:srgbClr val="EB6108"/>
                </a:solidFill>
              </a:rPr>
              <a:t>визначає</a:t>
            </a:r>
            <a:r>
              <a:rPr lang="ru-RU" sz="1600" b="1" dirty="0">
                <a:solidFill>
                  <a:srgbClr val="EB6108"/>
                </a:solidFill>
              </a:rPr>
              <a:t> </a:t>
            </a:r>
            <a:r>
              <a:rPr lang="ru-RU" sz="1600" b="1" dirty="0" err="1">
                <a:solidFill>
                  <a:srgbClr val="EB6108"/>
                </a:solidFill>
              </a:rPr>
              <a:t>поведінку</a:t>
            </a:r>
            <a:r>
              <a:rPr lang="ru-RU" sz="1600" b="1" dirty="0">
                <a:solidFill>
                  <a:srgbClr val="EB6108"/>
                </a:solidFill>
              </a:rPr>
              <a:t>, </a:t>
            </a:r>
            <a:r>
              <a:rPr lang="ru-RU" sz="1600" b="1" dirty="0" err="1">
                <a:solidFill>
                  <a:srgbClr val="EB6108"/>
                </a:solidFill>
              </a:rPr>
              <a:t>очікувану</a:t>
            </a:r>
            <a:r>
              <a:rPr lang="ru-RU" sz="1600" b="1" dirty="0">
                <a:solidFill>
                  <a:srgbClr val="EB6108"/>
                </a:solidFill>
              </a:rPr>
              <a:t> </a:t>
            </a:r>
            <a:r>
              <a:rPr lang="ru-RU" sz="1600" dirty="0" err="1"/>
              <a:t>від</a:t>
            </a:r>
            <a:r>
              <a:rPr lang="ru-RU" sz="1600" dirty="0"/>
              <a:t> </a:t>
            </a:r>
            <a:r>
              <a:rPr lang="ru-RU" sz="1600" dirty="0" err="1"/>
              <a:t>усього</a:t>
            </a:r>
            <a:r>
              <a:rPr lang="ru-RU" sz="1600" dirty="0"/>
              <a:t> персоналу </a:t>
            </a:r>
            <a:r>
              <a:rPr lang="ru-RU" sz="1600" dirty="0" err="1"/>
              <a:t>митниці</a:t>
            </a:r>
            <a:r>
              <a:rPr lang="en-US" sz="1600" dirty="0"/>
              <a:t>.</a:t>
            </a:r>
          </a:p>
          <a:p>
            <a:pPr marL="0" indent="0" fontAlgn="base">
              <a:lnSpc>
                <a:spcPct val="100000"/>
              </a:lnSpc>
              <a:spcBef>
                <a:spcPts val="0"/>
              </a:spcBef>
              <a:buNone/>
            </a:pPr>
            <a:endParaRPr lang="en-US" sz="1600" dirty="0"/>
          </a:p>
          <a:p>
            <a:pPr marL="0" indent="0" fontAlgn="base">
              <a:lnSpc>
                <a:spcPct val="100000"/>
              </a:lnSpc>
              <a:spcBef>
                <a:spcPts val="0"/>
              </a:spcBef>
              <a:buNone/>
            </a:pPr>
            <a:r>
              <a:rPr lang="ru-RU" sz="1600" dirty="0" err="1"/>
              <a:t>Санкції</a:t>
            </a:r>
            <a:r>
              <a:rPr lang="ru-RU" sz="1600" dirty="0"/>
              <a:t> за </a:t>
            </a:r>
            <a:r>
              <a:rPr lang="ru-RU" sz="1600" dirty="0" err="1"/>
              <a:t>невиконання</a:t>
            </a:r>
            <a:r>
              <a:rPr lang="ru-RU" sz="1600" dirty="0"/>
              <a:t> </a:t>
            </a:r>
            <a:r>
              <a:rPr lang="ru-RU" sz="1600" dirty="0" err="1"/>
              <a:t>мають</a:t>
            </a:r>
            <a:r>
              <a:rPr lang="ru-RU" sz="1600" dirty="0"/>
              <a:t> бути </a:t>
            </a:r>
            <a:r>
              <a:rPr lang="ru-RU" sz="1600" dirty="0" err="1"/>
              <a:t>викладені</a:t>
            </a:r>
            <a:r>
              <a:rPr lang="ru-RU" sz="1600" dirty="0"/>
              <a:t> в </a:t>
            </a:r>
            <a:r>
              <a:rPr lang="ru-RU" sz="1600" dirty="0" err="1"/>
              <a:t>кодексі</a:t>
            </a:r>
            <a:r>
              <a:rPr lang="ru-RU" sz="1600" dirty="0"/>
              <a:t>, </a:t>
            </a:r>
            <a:r>
              <a:rPr lang="ru-RU" sz="1600" dirty="0" err="1"/>
              <a:t>співмірні</a:t>
            </a:r>
            <a:r>
              <a:rPr lang="ru-RU" sz="1600" dirty="0"/>
              <a:t> </a:t>
            </a:r>
            <a:r>
              <a:rPr lang="ru-RU" sz="1600" dirty="0" err="1"/>
              <a:t>зі</a:t>
            </a:r>
            <a:r>
              <a:rPr lang="ru-RU" sz="1600" dirty="0"/>
              <a:t> </a:t>
            </a:r>
            <a:r>
              <a:rPr lang="ru-RU" sz="1600" dirty="0" err="1"/>
              <a:t>ступенем</a:t>
            </a:r>
            <a:r>
              <a:rPr lang="ru-RU" sz="1600" dirty="0"/>
              <a:t> </a:t>
            </a:r>
            <a:r>
              <a:rPr lang="ru-RU" sz="1600" dirty="0" err="1"/>
              <a:t>серйозності</a:t>
            </a:r>
            <a:r>
              <a:rPr lang="ru-RU" sz="1600" dirty="0"/>
              <a:t> </a:t>
            </a:r>
            <a:r>
              <a:rPr lang="ru-RU" sz="1600" dirty="0" err="1"/>
              <a:t>порушення</a:t>
            </a:r>
            <a:r>
              <a:rPr lang="ru-RU" sz="1600" dirty="0"/>
              <a:t> та </a:t>
            </a:r>
            <a:r>
              <a:rPr lang="ru-RU" sz="1600" b="1" dirty="0" err="1">
                <a:solidFill>
                  <a:srgbClr val="EB6108"/>
                </a:solidFill>
              </a:rPr>
              <a:t>підкріплені</a:t>
            </a:r>
            <a:r>
              <a:rPr lang="ru-RU" sz="1600" b="1" dirty="0">
                <a:solidFill>
                  <a:srgbClr val="EB6108"/>
                </a:solidFill>
              </a:rPr>
              <a:t> </a:t>
            </a:r>
            <a:r>
              <a:rPr lang="ru-RU" sz="1600" b="1" dirty="0" err="1">
                <a:solidFill>
                  <a:srgbClr val="EB6108"/>
                </a:solidFill>
              </a:rPr>
              <a:t>відповідними</a:t>
            </a:r>
            <a:r>
              <a:rPr lang="ru-RU" sz="1600" b="1" dirty="0">
                <a:solidFill>
                  <a:srgbClr val="EB6108"/>
                </a:solidFill>
              </a:rPr>
              <a:t> </a:t>
            </a:r>
            <a:r>
              <a:rPr lang="ru-RU" sz="1600" b="1" dirty="0" err="1">
                <a:solidFill>
                  <a:srgbClr val="EB6108"/>
                </a:solidFill>
              </a:rPr>
              <a:t>адміністративними</a:t>
            </a:r>
            <a:r>
              <a:rPr lang="ru-RU" sz="1600" b="1" dirty="0">
                <a:solidFill>
                  <a:srgbClr val="EB6108"/>
                </a:solidFill>
              </a:rPr>
              <a:t> й </a:t>
            </a:r>
            <a:r>
              <a:rPr lang="ru-RU" sz="1600" b="1" dirty="0" err="1">
                <a:solidFill>
                  <a:srgbClr val="EB6108"/>
                </a:solidFill>
              </a:rPr>
              <a:t>законодавчими</a:t>
            </a:r>
            <a:r>
              <a:rPr lang="ru-RU" sz="1600" b="1" dirty="0">
                <a:solidFill>
                  <a:srgbClr val="EB6108"/>
                </a:solidFill>
              </a:rPr>
              <a:t> </a:t>
            </a:r>
            <a:r>
              <a:rPr lang="ru-RU" sz="1600" b="1" dirty="0" err="1">
                <a:solidFill>
                  <a:srgbClr val="EB6108"/>
                </a:solidFill>
              </a:rPr>
              <a:t>положеннями</a:t>
            </a:r>
            <a:r>
              <a:rPr lang="ru-RU" sz="1600" b="1" dirty="0">
                <a:solidFill>
                  <a:srgbClr val="EB6108"/>
                </a:solidFill>
              </a:rPr>
              <a:t>.</a:t>
            </a:r>
            <a:r>
              <a:rPr lang="ru-RU" sz="1600" dirty="0">
                <a:solidFill>
                  <a:srgbClr val="575756"/>
                </a:solidFill>
              </a:rPr>
              <a:t>»</a:t>
            </a:r>
            <a:endParaRPr lang="en-US" sz="1600" dirty="0">
              <a:solidFill>
                <a:srgbClr val="575756"/>
              </a:solidFill>
            </a:endParaRPr>
          </a:p>
        </p:txBody>
      </p:sp>
      <p:sp>
        <p:nvSpPr>
          <p:cNvPr id="21" name="Flowchart: Preparation 20">
            <a:extLst>
              <a:ext uri="{FF2B5EF4-FFF2-40B4-BE49-F238E27FC236}">
                <a16:creationId xmlns:a16="http://schemas.microsoft.com/office/drawing/2014/main" id="{3F135AE0-29FC-1425-FC32-1594FD772900}"/>
              </a:ext>
            </a:extLst>
          </p:cNvPr>
          <p:cNvSpPr/>
          <p:nvPr/>
        </p:nvSpPr>
        <p:spPr>
          <a:xfrm>
            <a:off x="7477822" y="4315504"/>
            <a:ext cx="1056938" cy="977521"/>
          </a:xfrm>
          <a:prstGeom prst="flowChartPrepa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27">
            <a:extLst>
              <a:ext uri="{FF2B5EF4-FFF2-40B4-BE49-F238E27FC236}">
                <a16:creationId xmlns:a16="http://schemas.microsoft.com/office/drawing/2014/main" id="{D35DA6DC-182B-B67C-BD2C-B2FEEF742BB1}"/>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7" name="object 228">
            <a:extLst>
              <a:ext uri="{FF2B5EF4-FFF2-40B4-BE49-F238E27FC236}">
                <a16:creationId xmlns:a16="http://schemas.microsoft.com/office/drawing/2014/main" id="{2EB39721-14AF-5596-6A70-F09081DD8328}"/>
              </a:ext>
            </a:extLst>
          </p:cNvPr>
          <p:cNvSpPr txBox="1"/>
          <p:nvPr/>
        </p:nvSpPr>
        <p:spPr>
          <a:xfrm>
            <a:off x="7789537" y="4652171"/>
            <a:ext cx="450215" cy="264624"/>
          </a:xfrm>
          <a:prstGeom prst="rect">
            <a:avLst/>
          </a:prstGeom>
        </p:spPr>
        <p:txBody>
          <a:bodyPr vert="horz" wrap="square" lIns="0" tIns="10160" rIns="0" bIns="0" rtlCol="0">
            <a:spAutoFit/>
          </a:bodyPr>
          <a:lstStyle/>
          <a:p>
            <a:pPr marL="12700" marR="5080" indent="15875">
              <a:lnSpc>
                <a:spcPct val="101400"/>
              </a:lnSpc>
              <a:spcBef>
                <a:spcPts val="80"/>
              </a:spcBef>
            </a:pPr>
            <a:r>
              <a:rPr lang="fr-FR" sz="850" b="1">
                <a:solidFill>
                  <a:srgbClr val="FFFFFF"/>
                </a:solidFill>
                <a:latin typeface="Lato"/>
                <a:cs typeface="Lato"/>
              </a:rPr>
              <a:t>Code of </a:t>
            </a:r>
            <a:r>
              <a:rPr lang="fr-FR" sz="850" b="1" err="1">
                <a:solidFill>
                  <a:srgbClr val="FFFFFF"/>
                </a:solidFill>
                <a:latin typeface="Lato"/>
                <a:cs typeface="Lato"/>
              </a:rPr>
              <a:t>Conduct</a:t>
            </a:r>
            <a:endParaRPr lang="fr-FR" sz="850" b="1">
              <a:solidFill>
                <a:srgbClr val="FFFFFF"/>
              </a:solidFill>
              <a:latin typeface="Lato"/>
              <a:cs typeface="Lato"/>
            </a:endParaRPr>
          </a:p>
        </p:txBody>
      </p:sp>
      <p:sp>
        <p:nvSpPr>
          <p:cNvPr id="2" name="TextBox 1">
            <a:extLst>
              <a:ext uri="{FF2B5EF4-FFF2-40B4-BE49-F238E27FC236}">
                <a16:creationId xmlns:a16="http://schemas.microsoft.com/office/drawing/2014/main" id="{7A40C3F9-1C58-E859-624E-FC256DE48393}"/>
              </a:ext>
            </a:extLst>
          </p:cNvPr>
          <p:cNvSpPr txBox="1"/>
          <p:nvPr/>
        </p:nvSpPr>
        <p:spPr>
          <a:xfrm>
            <a:off x="588553" y="5321524"/>
            <a:ext cx="5044787" cy="1021883"/>
          </a:xfrm>
          <a:prstGeom prst="rect">
            <a:avLst/>
          </a:prstGeom>
          <a:solidFill>
            <a:schemeClr val="bg1"/>
          </a:solidFill>
          <a:ln>
            <a:solidFill>
              <a:schemeClr val="accent1"/>
            </a:solidFill>
          </a:ln>
        </p:spPr>
        <p:txBody>
          <a:bodyPr wrap="square">
            <a:spAutoFit/>
          </a:bodyPr>
          <a:lstStyle/>
          <a:p>
            <a:pPr marL="0" lvl="4">
              <a:lnSpc>
                <a:spcPct val="150000"/>
              </a:lnSpc>
            </a:pPr>
            <a:r>
              <a:rPr lang="ru-RU" sz="1400" i="1" noProof="0" dirty="0">
                <a:latin typeface="+mn-lt"/>
                <a:cs typeface="Times New Roman" panose="02020603050405020304" pitchFamily="18" charset="0"/>
              </a:rPr>
              <a:t>Кодекс і Правила </a:t>
            </a:r>
            <a:r>
              <a:rPr lang="ru-RU" sz="1400" i="1" noProof="0" dirty="0" err="1">
                <a:latin typeface="+mn-lt"/>
                <a:cs typeface="Times New Roman" panose="02020603050405020304" pitchFamily="18" charset="0"/>
              </a:rPr>
              <a:t>етичної</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поведінки</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працівників</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Державної</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митної</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служби</a:t>
            </a:r>
            <a:r>
              <a:rPr lang="ru-RU" sz="1400" i="1" noProof="0" dirty="0">
                <a:latin typeface="+mn-lt"/>
                <a:cs typeface="Times New Roman" panose="02020603050405020304" pitchFamily="18" charset="0"/>
              </a:rPr>
              <a:t> (№ 668 </a:t>
            </a:r>
            <a:r>
              <a:rPr lang="ru-RU" sz="1400" i="1" noProof="0" dirty="0" err="1">
                <a:latin typeface="+mn-lt"/>
                <a:cs typeface="Times New Roman" panose="02020603050405020304" pitchFamily="18" charset="0"/>
              </a:rPr>
              <a:t>від</a:t>
            </a:r>
            <a:r>
              <a:rPr lang="ru-RU" sz="1400" i="1" noProof="0" dirty="0">
                <a:latin typeface="+mn-lt"/>
                <a:cs typeface="Times New Roman" panose="02020603050405020304" pitchFamily="18" charset="0"/>
              </a:rPr>
              <a:t> 2 вересня 2021 року)»</a:t>
            </a:r>
            <a:endParaRPr lang="en-GB" sz="1400" i="1" noProof="0" dirty="0">
              <a:latin typeface="+mn-lt"/>
              <a:cs typeface="Times New Roman" panose="02020603050405020304" pitchFamily="18" charset="0"/>
            </a:endParaRPr>
          </a:p>
        </p:txBody>
      </p:sp>
      <p:graphicFrame>
        <p:nvGraphicFramePr>
          <p:cNvPr id="5" name="Diagram 41">
            <a:extLst>
              <a:ext uri="{FF2B5EF4-FFF2-40B4-BE49-F238E27FC236}">
                <a16:creationId xmlns:a16="http://schemas.microsoft.com/office/drawing/2014/main" id="{5D64F428-7D3F-265B-6506-8CCEAD9A9EDA}"/>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663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0ADA2-CD3C-FDF1-01CA-F19827ACF36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E4433A-0540-C36D-CD50-6101DC2FA5B3}"/>
              </a:ext>
            </a:extLst>
          </p:cNvPr>
          <p:cNvSpPr>
            <a:spLocks noGrp="1"/>
          </p:cNvSpPr>
          <p:nvPr>
            <p:ph type="sldNum" sz="quarter" idx="12"/>
          </p:nvPr>
        </p:nvSpPr>
        <p:spPr/>
        <p:txBody>
          <a:bodyPr/>
          <a:lstStyle/>
          <a:p>
            <a:fld id="{9F9C9D7E-A62C-AB4F-805D-1B13780151A0}" type="slidenum">
              <a:rPr lang="en-US" smtClean="0"/>
              <a:pPr/>
              <a:t>35</a:t>
            </a:fld>
            <a:endParaRPr lang="en-US"/>
          </a:p>
        </p:txBody>
      </p:sp>
      <p:sp>
        <p:nvSpPr>
          <p:cNvPr id="4" name="Text Placeholder 3">
            <a:extLst>
              <a:ext uri="{FF2B5EF4-FFF2-40B4-BE49-F238E27FC236}">
                <a16:creationId xmlns:a16="http://schemas.microsoft.com/office/drawing/2014/main" id="{36C86B96-79A3-8D8D-91B2-5D6975DFF5AD}"/>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75C67B6D-9D31-7D71-00C1-ABDF9B1CB454}"/>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D23494B9-4F45-CFB5-04D9-83FC89510178}"/>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2E03C566-242B-5382-1E1E-3579DCE8A2CC}"/>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7C3D9B2D-F302-8DDE-E9B3-2AA6204DCB9C}"/>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486CF465-ADC4-5803-5F18-F832D00E9D85}"/>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Кодекс етики</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6" name="TextBox 5">
            <a:extLst>
              <a:ext uri="{FF2B5EF4-FFF2-40B4-BE49-F238E27FC236}">
                <a16:creationId xmlns:a16="http://schemas.microsoft.com/office/drawing/2014/main" id="{EA95E47F-8054-7B63-9A92-C6164F8C1437}"/>
              </a:ext>
            </a:extLst>
          </p:cNvPr>
          <p:cNvSpPr txBox="1"/>
          <p:nvPr/>
        </p:nvSpPr>
        <p:spPr>
          <a:xfrm>
            <a:off x="6245180" y="4471118"/>
            <a:ext cx="2353543" cy="1169551"/>
          </a:xfrm>
          <a:prstGeom prst="rect">
            <a:avLst/>
          </a:prstGeom>
          <a:noFill/>
        </p:spPr>
        <p:txBody>
          <a:bodyPr wrap="square" rtlCol="0">
            <a:spAutoFit/>
          </a:bodyPr>
          <a:lstStyle/>
          <a:p>
            <a:pPr algn="r"/>
            <a:r>
              <a:rPr lang="ru-RU" sz="1400" dirty="0"/>
              <a:t>У </a:t>
            </a:r>
            <a:r>
              <a:rPr lang="en-US" sz="1400" dirty="0"/>
              <a:t>CIPS II </a:t>
            </a:r>
            <a:r>
              <a:rPr lang="ru-RU" sz="1400" dirty="0" err="1"/>
              <a:t>посадові</a:t>
            </a:r>
            <a:r>
              <a:rPr lang="ru-RU" sz="1400" dirty="0"/>
              <a:t> особи </a:t>
            </a:r>
            <a:r>
              <a:rPr lang="ru-RU" sz="1400" dirty="0" err="1"/>
              <a:t>оцінювали</a:t>
            </a:r>
            <a:r>
              <a:rPr lang="ru-RU" sz="1400" dirty="0"/>
              <a:t> </a:t>
            </a:r>
            <a:r>
              <a:rPr lang="ru-RU" sz="1400" dirty="0" err="1"/>
              <a:t>застосовність</a:t>
            </a:r>
            <a:r>
              <a:rPr lang="ru-RU" sz="1400" dirty="0"/>
              <a:t>, </a:t>
            </a:r>
            <a:r>
              <a:rPr lang="ru-RU" sz="1400" dirty="0" err="1"/>
              <a:t>зрозумілість</a:t>
            </a:r>
            <a:r>
              <a:rPr lang="ru-RU" sz="1400" dirty="0"/>
              <a:t> і </a:t>
            </a:r>
            <a:r>
              <a:rPr lang="ru-RU" sz="1400" dirty="0" err="1"/>
              <a:t>справедливість</a:t>
            </a:r>
            <a:r>
              <a:rPr lang="ru-RU" sz="1400" dirty="0"/>
              <a:t> Кодексу </a:t>
            </a:r>
            <a:r>
              <a:rPr lang="ru-RU" sz="1400" dirty="0" err="1"/>
              <a:t>поведінки</a:t>
            </a:r>
            <a:r>
              <a:rPr lang="ru-RU" sz="1400" dirty="0"/>
              <a:t> </a:t>
            </a:r>
            <a:r>
              <a:rPr lang="ru-RU" sz="1400" dirty="0" err="1"/>
              <a:t>нижче</a:t>
            </a:r>
            <a:endParaRPr lang="en-US" sz="1200" dirty="0"/>
          </a:p>
        </p:txBody>
      </p:sp>
      <p:pic>
        <p:nvPicPr>
          <p:cNvPr id="7" name="Picture 6">
            <a:extLst>
              <a:ext uri="{FF2B5EF4-FFF2-40B4-BE49-F238E27FC236}">
                <a16:creationId xmlns:a16="http://schemas.microsoft.com/office/drawing/2014/main" id="{831D29B5-27D9-AAE4-E79E-A1E221BF7261}"/>
              </a:ext>
            </a:extLst>
          </p:cNvPr>
          <p:cNvPicPr>
            <a:picLocks noChangeAspect="1"/>
          </p:cNvPicPr>
          <p:nvPr/>
        </p:nvPicPr>
        <p:blipFill>
          <a:blip r:embed="rId2"/>
          <a:stretch>
            <a:fillRect/>
          </a:stretch>
        </p:blipFill>
        <p:spPr>
          <a:xfrm>
            <a:off x="77808" y="2192470"/>
            <a:ext cx="6025980" cy="3539736"/>
          </a:xfrm>
          <a:prstGeom prst="rect">
            <a:avLst/>
          </a:prstGeom>
        </p:spPr>
      </p:pic>
      <p:pic>
        <p:nvPicPr>
          <p:cNvPr id="9" name="Picture 8">
            <a:extLst>
              <a:ext uri="{FF2B5EF4-FFF2-40B4-BE49-F238E27FC236}">
                <a16:creationId xmlns:a16="http://schemas.microsoft.com/office/drawing/2014/main" id="{B6243A93-FB3B-7796-771D-3AE705FC2008}"/>
              </a:ext>
            </a:extLst>
          </p:cNvPr>
          <p:cNvPicPr>
            <a:picLocks noChangeAspect="1"/>
          </p:cNvPicPr>
          <p:nvPr/>
        </p:nvPicPr>
        <p:blipFill>
          <a:blip r:embed="rId3"/>
          <a:stretch>
            <a:fillRect/>
          </a:stretch>
        </p:blipFill>
        <p:spPr>
          <a:xfrm>
            <a:off x="6124876" y="2212781"/>
            <a:ext cx="2967233" cy="1946711"/>
          </a:xfrm>
          <a:prstGeom prst="rect">
            <a:avLst/>
          </a:prstGeom>
        </p:spPr>
      </p:pic>
      <p:sp>
        <p:nvSpPr>
          <p:cNvPr id="11" name="TextBox 10">
            <a:extLst>
              <a:ext uri="{FF2B5EF4-FFF2-40B4-BE49-F238E27FC236}">
                <a16:creationId xmlns:a16="http://schemas.microsoft.com/office/drawing/2014/main" id="{10AB2B60-94EC-E5BE-5611-4503C5EC6DFF}"/>
              </a:ext>
            </a:extLst>
          </p:cNvPr>
          <p:cNvSpPr txBox="1"/>
          <p:nvPr/>
        </p:nvSpPr>
        <p:spPr>
          <a:xfrm>
            <a:off x="6369989" y="1433990"/>
            <a:ext cx="2397771" cy="646331"/>
          </a:xfrm>
          <a:prstGeom prst="rect">
            <a:avLst/>
          </a:prstGeom>
          <a:noFill/>
        </p:spPr>
        <p:txBody>
          <a:bodyPr wrap="square">
            <a:spAutoFit/>
          </a:bodyPr>
          <a:lstStyle/>
          <a:p>
            <a:r>
              <a:rPr lang="uk-UA" sz="1800" b="1" dirty="0">
                <a:solidFill>
                  <a:schemeClr val="accent3"/>
                </a:solidFill>
                <a:latin typeface="Arial" panose="020B0604020202020204" pitchFamily="34" charset="0"/>
                <a:cs typeface="Arial" panose="020B0604020202020204" pitchFamily="34" charset="0"/>
              </a:rPr>
              <a:t>Посадові особи </a:t>
            </a:r>
          </a:p>
          <a:p>
            <a:r>
              <a:rPr lang="uk-UA" b="1" dirty="0">
                <a:solidFill>
                  <a:schemeClr val="accent3"/>
                </a:solidFill>
                <a:latin typeface="Arial" panose="020B0604020202020204" pitchFamily="34" charset="0"/>
                <a:cs typeface="Arial" panose="020B0604020202020204" pitchFamily="34" charset="0"/>
              </a:rPr>
              <a:t>(крім керівників)</a:t>
            </a:r>
            <a:endParaRPr lang="en-US" sz="1800" b="1" dirty="0">
              <a:solidFill>
                <a:schemeClr val="accent3"/>
              </a:solidFill>
              <a:latin typeface="Arial" panose="020B0604020202020204" pitchFamily="34" charset="0"/>
              <a:cs typeface="Arial" panose="020B0604020202020204" pitchFamily="34" charset="0"/>
            </a:endParaRPr>
          </a:p>
        </p:txBody>
      </p:sp>
      <p:graphicFrame>
        <p:nvGraphicFramePr>
          <p:cNvPr id="2" name="Diagram 41">
            <a:extLst>
              <a:ext uri="{FF2B5EF4-FFF2-40B4-BE49-F238E27FC236}">
                <a16:creationId xmlns:a16="http://schemas.microsoft.com/office/drawing/2014/main" id="{4613CDF2-8809-A69E-0B31-54B07E139AA5}"/>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665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12D97-F929-5B83-C640-17B52AE437B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910B71-4507-4239-56AC-32AD0F654574}"/>
              </a:ext>
            </a:extLst>
          </p:cNvPr>
          <p:cNvSpPr>
            <a:spLocks noGrp="1"/>
          </p:cNvSpPr>
          <p:nvPr>
            <p:ph type="sldNum" sz="quarter" idx="12"/>
          </p:nvPr>
        </p:nvSpPr>
        <p:spPr/>
        <p:txBody>
          <a:bodyPr/>
          <a:lstStyle/>
          <a:p>
            <a:fld id="{9F9C9D7E-A62C-AB4F-805D-1B13780151A0}" type="slidenum">
              <a:rPr lang="en-US" smtClean="0"/>
              <a:pPr/>
              <a:t>36</a:t>
            </a:fld>
            <a:endParaRPr lang="en-US"/>
          </a:p>
        </p:txBody>
      </p:sp>
      <p:sp>
        <p:nvSpPr>
          <p:cNvPr id="4" name="Text Placeholder 3">
            <a:extLst>
              <a:ext uri="{FF2B5EF4-FFF2-40B4-BE49-F238E27FC236}">
                <a16:creationId xmlns:a16="http://schemas.microsoft.com/office/drawing/2014/main" id="{5FE56504-9B0B-F295-3F9D-EE3ECDA5752A}"/>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B364770D-F17F-615E-5F43-197CDCBCCAA6}"/>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23059CA4-90E4-26C5-41F8-6790EC17C282}"/>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199BDDB2-8C15-74C5-5CBD-9EF0A92CB54A}"/>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0B3FBAD1-7E7B-D0B7-9BD1-CEC2BA8F0D1B}"/>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0EE40365-482E-5456-3557-0BC957020DD2}"/>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Кодекс етики</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5" name="Arrow: Right 4">
            <a:extLst>
              <a:ext uri="{FF2B5EF4-FFF2-40B4-BE49-F238E27FC236}">
                <a16:creationId xmlns:a16="http://schemas.microsoft.com/office/drawing/2014/main" id="{DD4AA11D-1FFC-3116-544C-2BB5836C1B7E}"/>
              </a:ext>
            </a:extLst>
          </p:cNvPr>
          <p:cNvSpPr/>
          <p:nvPr/>
        </p:nvSpPr>
        <p:spPr>
          <a:xfrm>
            <a:off x="1" y="1662267"/>
            <a:ext cx="6838337" cy="16552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err="1"/>
              <a:t>Огляд</a:t>
            </a:r>
            <a:r>
              <a:rPr lang="ru-RU" sz="1600" dirty="0"/>
              <a:t> </a:t>
            </a:r>
            <a:r>
              <a:rPr lang="ru-RU" sz="1600" dirty="0" err="1"/>
              <a:t>документів</a:t>
            </a:r>
            <a:r>
              <a:rPr lang="ru-RU" sz="1600" dirty="0"/>
              <a:t> </a:t>
            </a:r>
            <a:r>
              <a:rPr lang="en-US" sz="1600" dirty="0"/>
              <a:t>A‑CIP (</a:t>
            </a:r>
            <a:r>
              <a:rPr lang="ru-RU" sz="1600" dirty="0"/>
              <a:t>липень 2024) </a:t>
            </a:r>
            <a:r>
              <a:rPr lang="ru-RU" sz="1600" dirty="0" err="1"/>
              <a:t>Стратегії</a:t>
            </a:r>
            <a:r>
              <a:rPr lang="ru-RU" sz="1600" dirty="0"/>
              <a:t> </a:t>
            </a:r>
            <a:r>
              <a:rPr lang="ru-RU" sz="1600" dirty="0" err="1"/>
              <a:t>національної</a:t>
            </a:r>
            <a:r>
              <a:rPr lang="ru-RU" sz="1600" dirty="0"/>
              <a:t> </a:t>
            </a:r>
            <a:r>
              <a:rPr lang="ru-RU" sz="1600" dirty="0" err="1"/>
              <a:t>протидії</a:t>
            </a:r>
            <a:r>
              <a:rPr lang="ru-RU" sz="1600" dirty="0"/>
              <a:t> </a:t>
            </a:r>
            <a:r>
              <a:rPr lang="ru-RU" sz="1600" dirty="0" err="1"/>
              <a:t>корупції</a:t>
            </a:r>
            <a:r>
              <a:rPr lang="ru-RU" sz="1600" dirty="0"/>
              <a:t> </a:t>
            </a:r>
            <a:r>
              <a:rPr lang="ru-RU" sz="1600" dirty="0" err="1"/>
              <a:t>України</a:t>
            </a:r>
            <a:r>
              <a:rPr lang="ru-RU" sz="1600" dirty="0"/>
              <a:t> 2021–2025, </a:t>
            </a:r>
            <a:r>
              <a:rPr lang="ru-RU" sz="1600" dirty="0" err="1"/>
              <a:t>підготовлений</a:t>
            </a:r>
            <a:r>
              <a:rPr lang="ru-RU" sz="1600" dirty="0"/>
              <a:t> НАЗК</a:t>
            </a:r>
            <a:endParaRPr lang="en-US" sz="1600" dirty="0"/>
          </a:p>
        </p:txBody>
      </p:sp>
      <p:sp>
        <p:nvSpPr>
          <p:cNvPr id="6" name="TextBox 5">
            <a:extLst>
              <a:ext uri="{FF2B5EF4-FFF2-40B4-BE49-F238E27FC236}">
                <a16:creationId xmlns:a16="http://schemas.microsoft.com/office/drawing/2014/main" id="{CF6B6A55-A5BD-37F2-B463-EB627A9060CE}"/>
              </a:ext>
            </a:extLst>
          </p:cNvPr>
          <p:cNvSpPr txBox="1"/>
          <p:nvPr/>
        </p:nvSpPr>
        <p:spPr>
          <a:xfrm>
            <a:off x="69715" y="3718679"/>
            <a:ext cx="8012328" cy="2939266"/>
          </a:xfrm>
          <a:prstGeom prst="rect">
            <a:avLst/>
          </a:prstGeom>
          <a:solidFill>
            <a:schemeClr val="bg1"/>
          </a:solidFill>
          <a:ln>
            <a:solidFill>
              <a:schemeClr val="accent1"/>
            </a:solidFill>
          </a:ln>
        </p:spPr>
        <p:txBody>
          <a:bodyPr wrap="square">
            <a:spAutoFit/>
          </a:bodyPr>
          <a:lstStyle/>
          <a:p>
            <a:r>
              <a:rPr lang="ru-RU" sz="1400" dirty="0" err="1"/>
              <a:t>Опитування</a:t>
            </a:r>
            <a:r>
              <a:rPr lang="ru-RU" sz="1400" dirty="0"/>
              <a:t> </a:t>
            </a:r>
            <a:r>
              <a:rPr lang="ru-RU" sz="1400" dirty="0" err="1"/>
              <a:t>посадових</a:t>
            </a:r>
            <a:r>
              <a:rPr lang="ru-RU" sz="1400" dirty="0"/>
              <a:t> </a:t>
            </a:r>
            <a:r>
              <a:rPr lang="ru-RU" sz="1400" dirty="0" err="1"/>
              <a:t>осіб</a:t>
            </a:r>
            <a:r>
              <a:rPr lang="ru-RU" sz="1400" dirty="0"/>
              <a:t> </a:t>
            </a:r>
            <a:r>
              <a:rPr lang="ru-RU" sz="1400" dirty="0" err="1"/>
              <a:t>Державної</a:t>
            </a:r>
            <a:r>
              <a:rPr lang="ru-RU" sz="1400" dirty="0"/>
              <a:t> </a:t>
            </a:r>
            <a:r>
              <a:rPr lang="ru-RU" sz="1400" dirty="0" err="1"/>
              <a:t>митної</a:t>
            </a:r>
            <a:r>
              <a:rPr lang="ru-RU" sz="1400" dirty="0"/>
              <a:t> </a:t>
            </a:r>
            <a:r>
              <a:rPr lang="ru-RU" sz="1400" dirty="0" err="1"/>
              <a:t>служби</a:t>
            </a:r>
            <a:r>
              <a:rPr lang="en-US" sz="1400" dirty="0"/>
              <a:t>— 202</a:t>
            </a:r>
            <a:r>
              <a:rPr lang="uk-UA" sz="1400" dirty="0"/>
              <a:t>3</a:t>
            </a:r>
          </a:p>
          <a:p>
            <a:endParaRPr lang="en-US" sz="1400" dirty="0"/>
          </a:p>
          <a:p>
            <a:r>
              <a:rPr lang="ru-RU" sz="1200" dirty="0" err="1"/>
              <a:t>Чи</a:t>
            </a:r>
            <a:r>
              <a:rPr lang="ru-RU" sz="1200" dirty="0"/>
              <a:t> вам </a:t>
            </a:r>
            <a:r>
              <a:rPr lang="ru-RU" sz="1200" dirty="0" err="1"/>
              <a:t>відомі</a:t>
            </a:r>
            <a:r>
              <a:rPr lang="ru-RU" sz="1200" dirty="0"/>
              <a:t> </a:t>
            </a:r>
            <a:r>
              <a:rPr lang="ru-RU" sz="1200" dirty="0" err="1"/>
              <a:t>можливі</a:t>
            </a:r>
            <a:r>
              <a:rPr lang="ru-RU" sz="1200" dirty="0"/>
              <a:t> </a:t>
            </a:r>
            <a:r>
              <a:rPr lang="ru-RU" sz="1200" dirty="0" err="1"/>
              <a:t>випадки</a:t>
            </a:r>
            <a:r>
              <a:rPr lang="ru-RU" sz="1200" dirty="0"/>
              <a:t> </a:t>
            </a:r>
            <a:r>
              <a:rPr lang="ru-RU" sz="1200" dirty="0" err="1"/>
              <a:t>корупційних</a:t>
            </a:r>
            <a:r>
              <a:rPr lang="ru-RU" sz="1200" dirty="0"/>
              <a:t> </a:t>
            </a:r>
            <a:r>
              <a:rPr lang="ru-RU" sz="1200" dirty="0" err="1"/>
              <a:t>правопорушень</a:t>
            </a:r>
            <a:r>
              <a:rPr lang="ru-RU" sz="1200" dirty="0"/>
              <a:t> </a:t>
            </a:r>
            <a:r>
              <a:rPr lang="ru-RU" sz="1200" dirty="0" err="1"/>
              <a:t>або</a:t>
            </a:r>
            <a:r>
              <a:rPr lang="ru-RU" sz="1200" dirty="0"/>
              <a:t> </a:t>
            </a:r>
            <a:r>
              <a:rPr lang="ru-RU" sz="1200" dirty="0" err="1"/>
              <a:t>правопорушень</a:t>
            </a:r>
            <a:r>
              <a:rPr lang="ru-RU" sz="1200" dirty="0"/>
              <a:t>, </a:t>
            </a:r>
            <a:r>
              <a:rPr lang="ru-RU" sz="1200" dirty="0" err="1"/>
              <a:t>пов’язаних</a:t>
            </a:r>
            <a:r>
              <a:rPr lang="ru-RU" sz="1200" dirty="0"/>
              <a:t> </a:t>
            </a:r>
            <a:r>
              <a:rPr lang="ru-RU" sz="1200" dirty="0" err="1"/>
              <a:t>із</a:t>
            </a:r>
            <a:r>
              <a:rPr lang="ru-RU" sz="1200" dirty="0"/>
              <a:t> </a:t>
            </a:r>
            <a:r>
              <a:rPr lang="ru-RU" sz="1200" dirty="0" err="1"/>
              <a:t>корупцією</a:t>
            </a:r>
            <a:r>
              <a:rPr lang="ru-RU" sz="1200" dirty="0"/>
              <a:t> (</a:t>
            </a:r>
            <a:r>
              <a:rPr lang="ru-RU" sz="1200" dirty="0" err="1"/>
              <a:t>інші</a:t>
            </a:r>
            <a:r>
              <a:rPr lang="ru-RU" sz="1200" dirty="0"/>
              <a:t> </a:t>
            </a:r>
            <a:r>
              <a:rPr lang="ru-RU" sz="1200" dirty="0" err="1"/>
              <a:t>порушення</a:t>
            </a:r>
            <a:r>
              <a:rPr lang="ru-RU" sz="1200" dirty="0"/>
              <a:t>), у </a:t>
            </a:r>
            <a:r>
              <a:rPr lang="ru-RU" sz="1200" dirty="0" err="1"/>
              <a:t>Державній</a:t>
            </a:r>
            <a:r>
              <a:rPr lang="ru-RU" sz="1200" dirty="0"/>
              <a:t> </a:t>
            </a:r>
            <a:r>
              <a:rPr lang="ru-RU" sz="1200" dirty="0" err="1"/>
              <a:t>митній</a:t>
            </a:r>
            <a:r>
              <a:rPr lang="ru-RU" sz="1200" dirty="0"/>
              <a:t> </a:t>
            </a:r>
            <a:r>
              <a:rPr lang="ru-RU" sz="1200" dirty="0" err="1"/>
              <a:t>службі</a:t>
            </a:r>
            <a:r>
              <a:rPr lang="ru-RU" sz="1200" dirty="0"/>
              <a:t> </a:t>
            </a:r>
            <a:r>
              <a:rPr lang="ru-RU" sz="1200" dirty="0" err="1"/>
              <a:t>протягом</a:t>
            </a:r>
            <a:r>
              <a:rPr lang="ru-RU" sz="1200" dirty="0"/>
              <a:t> </a:t>
            </a:r>
            <a:r>
              <a:rPr lang="ru-RU" sz="1200" dirty="0" err="1"/>
              <a:t>останніх</a:t>
            </a:r>
            <a:r>
              <a:rPr lang="ru-RU" sz="1200" dirty="0"/>
              <a:t> 2 </a:t>
            </a:r>
            <a:r>
              <a:rPr lang="ru-RU" sz="1200" dirty="0" err="1"/>
              <a:t>років</a:t>
            </a:r>
            <a:r>
              <a:rPr lang="ru-RU" sz="1200" dirty="0"/>
              <a:t>? (</a:t>
            </a:r>
            <a:r>
              <a:rPr lang="ru-RU" sz="1200" dirty="0" err="1"/>
              <a:t>Можна</a:t>
            </a:r>
            <a:r>
              <a:rPr lang="ru-RU" sz="1200" dirty="0"/>
              <a:t> </a:t>
            </a:r>
            <a:r>
              <a:rPr lang="ru-RU" sz="1200" dirty="0" err="1"/>
              <a:t>вибрати</a:t>
            </a:r>
            <a:r>
              <a:rPr lang="ru-RU" sz="1200" dirty="0"/>
              <a:t> </a:t>
            </a:r>
            <a:r>
              <a:rPr lang="ru-RU" sz="1200" dirty="0" err="1"/>
              <a:t>кілька</a:t>
            </a:r>
            <a:r>
              <a:rPr lang="ru-RU" sz="1200" dirty="0"/>
              <a:t> </a:t>
            </a:r>
            <a:r>
              <a:rPr lang="ru-RU" sz="1200" dirty="0" err="1"/>
              <a:t>варіантів</a:t>
            </a:r>
            <a:r>
              <a:rPr lang="ru-RU" sz="1200" dirty="0"/>
              <a:t>.)</a:t>
            </a:r>
            <a:endParaRPr lang="uk-UA" sz="1200" dirty="0"/>
          </a:p>
          <a:p>
            <a:endParaRPr lang="en-US" sz="1200" dirty="0"/>
          </a:p>
          <a:p>
            <a:pPr marL="171450" indent="-171450">
              <a:buFont typeface="Arial" panose="020B0604020202020204" pitchFamily="34" charset="0"/>
              <a:buChar char="•"/>
            </a:pPr>
            <a:r>
              <a:rPr lang="ru-RU" sz="1100" dirty="0" err="1"/>
              <a:t>Порушення</a:t>
            </a:r>
            <a:r>
              <a:rPr lang="ru-RU" sz="1100" dirty="0"/>
              <a:t> </a:t>
            </a:r>
            <a:r>
              <a:rPr lang="ru-RU" sz="1100" dirty="0" err="1"/>
              <a:t>обмежень</a:t>
            </a:r>
            <a:r>
              <a:rPr lang="ru-RU" sz="1100" dirty="0"/>
              <a:t> </a:t>
            </a:r>
            <a:r>
              <a:rPr lang="ru-RU" sz="1100" dirty="0" err="1"/>
              <a:t>щодо</a:t>
            </a:r>
            <a:r>
              <a:rPr lang="ru-RU" sz="1100" dirty="0"/>
              <a:t> </a:t>
            </a:r>
            <a:r>
              <a:rPr lang="ru-RU" sz="1100" dirty="0" err="1"/>
              <a:t>суміщення</a:t>
            </a:r>
            <a:r>
              <a:rPr lang="ru-RU" sz="1100" dirty="0"/>
              <a:t>/</a:t>
            </a:r>
            <a:r>
              <a:rPr lang="ru-RU" sz="1100" dirty="0" err="1"/>
              <a:t>поєднання</a:t>
            </a:r>
            <a:r>
              <a:rPr lang="ru-RU" sz="1100" dirty="0"/>
              <a:t> з </a:t>
            </a:r>
            <a:r>
              <a:rPr lang="ru-RU" sz="1100" dirty="0" err="1"/>
              <a:t>іншою</a:t>
            </a:r>
            <a:r>
              <a:rPr lang="ru-RU" sz="1100" dirty="0"/>
              <a:t> </a:t>
            </a:r>
            <a:r>
              <a:rPr lang="ru-RU" sz="1100" dirty="0" err="1"/>
              <a:t>діяльністю</a:t>
            </a:r>
            <a:endParaRPr lang="ru-RU" sz="1100" dirty="0"/>
          </a:p>
          <a:p>
            <a:pPr marL="171450" indent="-171450">
              <a:buFont typeface="Arial" panose="020B0604020202020204" pitchFamily="34" charset="0"/>
              <a:buChar char="•"/>
            </a:pPr>
            <a:r>
              <a:rPr lang="ru-RU" sz="1100" dirty="0" err="1"/>
              <a:t>Порушення</a:t>
            </a:r>
            <a:r>
              <a:rPr lang="ru-RU" sz="1100" dirty="0"/>
              <a:t> </a:t>
            </a:r>
            <a:r>
              <a:rPr lang="ru-RU" sz="1100" dirty="0" err="1"/>
              <a:t>законодавчих</a:t>
            </a:r>
            <a:r>
              <a:rPr lang="ru-RU" sz="1100" dirty="0"/>
              <a:t> </a:t>
            </a:r>
            <a:r>
              <a:rPr lang="ru-RU" sz="1100" dirty="0" err="1"/>
              <a:t>обмежень</a:t>
            </a:r>
            <a:r>
              <a:rPr lang="ru-RU" sz="1100" dirty="0"/>
              <a:t> </a:t>
            </a:r>
            <a:r>
              <a:rPr lang="ru-RU" sz="1100" dirty="0" err="1"/>
              <a:t>щодо</a:t>
            </a:r>
            <a:r>
              <a:rPr lang="ru-RU" sz="1100" dirty="0"/>
              <a:t> </a:t>
            </a:r>
            <a:r>
              <a:rPr lang="ru-RU" sz="1100" dirty="0" err="1"/>
              <a:t>отримання</a:t>
            </a:r>
            <a:r>
              <a:rPr lang="ru-RU" sz="1100" dirty="0"/>
              <a:t> </a:t>
            </a:r>
            <a:r>
              <a:rPr lang="ru-RU" sz="1100" dirty="0" err="1"/>
              <a:t>подарунків</a:t>
            </a:r>
            <a:r>
              <a:rPr lang="ru-RU" sz="1100" dirty="0"/>
              <a:t> та/</a:t>
            </a:r>
            <a:r>
              <a:rPr lang="ru-RU" sz="1100" dirty="0" err="1"/>
              <a:t>або</a:t>
            </a:r>
            <a:r>
              <a:rPr lang="ru-RU" sz="1100" dirty="0"/>
              <a:t> </a:t>
            </a:r>
            <a:r>
              <a:rPr lang="ru-RU" sz="1100" dirty="0" err="1"/>
              <a:t>вимог</a:t>
            </a:r>
            <a:r>
              <a:rPr lang="ru-RU" sz="1100" dirty="0"/>
              <a:t> </a:t>
            </a:r>
            <a:r>
              <a:rPr lang="ru-RU" sz="1100" dirty="0" err="1"/>
              <a:t>фінансового</a:t>
            </a:r>
            <a:r>
              <a:rPr lang="ru-RU" sz="1100" dirty="0"/>
              <a:t> контролю</a:t>
            </a:r>
          </a:p>
          <a:p>
            <a:pPr marL="171450" indent="-171450">
              <a:buFont typeface="Arial" panose="020B0604020202020204" pitchFamily="34" charset="0"/>
              <a:buChar char="•"/>
            </a:pPr>
            <a:r>
              <a:rPr lang="ru-RU" sz="1100" dirty="0" err="1"/>
              <a:t>Порушення</a:t>
            </a:r>
            <a:r>
              <a:rPr lang="ru-RU" sz="1100" dirty="0"/>
              <a:t> </a:t>
            </a:r>
            <a:r>
              <a:rPr lang="ru-RU" sz="1100" dirty="0" err="1"/>
              <a:t>вимог</a:t>
            </a:r>
            <a:r>
              <a:rPr lang="ru-RU" sz="1100" dirty="0"/>
              <a:t> </a:t>
            </a:r>
            <a:r>
              <a:rPr lang="ru-RU" sz="1100" dirty="0" err="1"/>
              <a:t>щодо</a:t>
            </a:r>
            <a:r>
              <a:rPr lang="ru-RU" sz="1100" dirty="0"/>
              <a:t> </a:t>
            </a:r>
            <a:r>
              <a:rPr lang="ru-RU" sz="1100" dirty="0" err="1"/>
              <a:t>конфлікту</a:t>
            </a:r>
            <a:r>
              <a:rPr lang="ru-RU" sz="1100" dirty="0"/>
              <a:t> </a:t>
            </a:r>
            <a:r>
              <a:rPr lang="ru-RU" sz="1100" dirty="0" err="1"/>
              <a:t>інтересів</a:t>
            </a:r>
            <a:r>
              <a:rPr lang="en-US" sz="1100" dirty="0"/>
              <a:t> </a:t>
            </a:r>
          </a:p>
          <a:p>
            <a:pPr marL="171450" indent="-171450">
              <a:buFont typeface="Arial" panose="020B0604020202020204" pitchFamily="34" charset="0"/>
              <a:buChar char="•"/>
            </a:pPr>
            <a:r>
              <a:rPr lang="ru-RU" sz="1100" dirty="0" err="1"/>
              <a:t>Незаконне</a:t>
            </a:r>
            <a:r>
              <a:rPr lang="ru-RU" sz="1100" dirty="0"/>
              <a:t> </a:t>
            </a:r>
            <a:r>
              <a:rPr lang="ru-RU" sz="1100" dirty="0" err="1"/>
              <a:t>використання</a:t>
            </a:r>
            <a:r>
              <a:rPr lang="ru-RU" sz="1100" dirty="0"/>
              <a:t> </a:t>
            </a:r>
            <a:r>
              <a:rPr lang="ru-RU" sz="1100" dirty="0" err="1"/>
              <a:t>інформації</a:t>
            </a:r>
            <a:r>
              <a:rPr lang="ru-RU" sz="1100" dirty="0"/>
              <a:t>, </a:t>
            </a:r>
            <a:r>
              <a:rPr lang="ru-RU" sz="1100" dirty="0" err="1"/>
              <a:t>що</a:t>
            </a:r>
            <a:r>
              <a:rPr lang="ru-RU" sz="1100" dirty="0"/>
              <a:t> стала </a:t>
            </a:r>
            <a:r>
              <a:rPr lang="ru-RU" sz="1100" dirty="0" err="1"/>
              <a:t>відома</a:t>
            </a:r>
            <a:r>
              <a:rPr lang="ru-RU" sz="1100" dirty="0"/>
              <a:t> у </a:t>
            </a:r>
            <a:r>
              <a:rPr lang="ru-RU" sz="1100" dirty="0" err="1"/>
              <a:t>зв’язку</a:t>
            </a:r>
            <a:r>
              <a:rPr lang="ru-RU" sz="1100" dirty="0"/>
              <a:t> з </a:t>
            </a:r>
            <a:r>
              <a:rPr lang="ru-RU" sz="1100" dirty="0" err="1"/>
              <a:t>виконанням</a:t>
            </a:r>
            <a:r>
              <a:rPr lang="ru-RU" sz="1100" dirty="0"/>
              <a:t> </a:t>
            </a:r>
            <a:r>
              <a:rPr lang="ru-RU" sz="1100" dirty="0" err="1"/>
              <a:t>службових</a:t>
            </a:r>
            <a:r>
              <a:rPr lang="ru-RU" sz="1100" dirty="0"/>
              <a:t> </a:t>
            </a:r>
            <a:r>
              <a:rPr lang="ru-RU" sz="1100" dirty="0" err="1"/>
              <a:t>або</a:t>
            </a:r>
            <a:r>
              <a:rPr lang="ru-RU" sz="1100" dirty="0"/>
              <a:t> </a:t>
            </a:r>
            <a:r>
              <a:rPr lang="ru-RU" sz="1100" dirty="0" err="1"/>
              <a:t>інших</a:t>
            </a:r>
            <a:r>
              <a:rPr lang="ru-RU" sz="1100" dirty="0"/>
              <a:t> </a:t>
            </a:r>
            <a:r>
              <a:rPr lang="ru-RU" sz="1100" dirty="0" err="1"/>
              <a:t>повноважень</a:t>
            </a:r>
            <a:r>
              <a:rPr lang="ru-RU" sz="1100" dirty="0"/>
              <a:t>, </a:t>
            </a:r>
            <a:r>
              <a:rPr lang="ru-RU" sz="1100" dirty="0" err="1"/>
              <a:t>передбачених</a:t>
            </a:r>
            <a:r>
              <a:rPr lang="ru-RU" sz="1100" dirty="0"/>
              <a:t> законом</a:t>
            </a:r>
          </a:p>
          <a:p>
            <a:pPr marL="171450" indent="-171450">
              <a:buFont typeface="Arial" panose="020B0604020202020204" pitchFamily="34" charset="0"/>
              <a:buChar char="•"/>
            </a:pPr>
            <a:r>
              <a:rPr lang="ru-RU" sz="1100" dirty="0" err="1"/>
              <a:t>Невжиття</a:t>
            </a:r>
            <a:r>
              <a:rPr lang="ru-RU" sz="1100" dirty="0"/>
              <a:t> </a:t>
            </a:r>
            <a:r>
              <a:rPr lang="ru-RU" sz="1100" dirty="0" err="1"/>
              <a:t>заходів</a:t>
            </a:r>
            <a:r>
              <a:rPr lang="ru-RU" sz="1100" dirty="0"/>
              <a:t> </a:t>
            </a:r>
            <a:r>
              <a:rPr lang="ru-RU" sz="1100" dirty="0" err="1"/>
              <a:t>із</a:t>
            </a:r>
            <a:r>
              <a:rPr lang="ru-RU" sz="1100" dirty="0"/>
              <a:t> </a:t>
            </a:r>
            <a:r>
              <a:rPr lang="ru-RU" sz="1100" dirty="0" err="1"/>
              <a:t>протидії</a:t>
            </a:r>
            <a:r>
              <a:rPr lang="ru-RU" sz="1100" dirty="0"/>
              <a:t> </a:t>
            </a:r>
            <a:r>
              <a:rPr lang="ru-RU" sz="1100" dirty="0" err="1"/>
              <a:t>корупції</a:t>
            </a:r>
            <a:r>
              <a:rPr lang="en-US" sz="1100" dirty="0"/>
              <a:t>, </a:t>
            </a:r>
            <a:r>
              <a:rPr lang="ru-RU" sz="1100" dirty="0" err="1"/>
              <a:t>привласнення</a:t>
            </a:r>
            <a:r>
              <a:rPr lang="ru-RU" sz="1100" dirty="0"/>
              <a:t>, </a:t>
            </a:r>
            <a:r>
              <a:rPr lang="ru-RU" sz="1100" dirty="0" err="1"/>
              <a:t>розтрата</a:t>
            </a:r>
            <a:r>
              <a:rPr lang="ru-RU" sz="1100" dirty="0"/>
              <a:t> майна </a:t>
            </a:r>
            <a:r>
              <a:rPr lang="ru-RU" sz="1100" dirty="0" err="1"/>
              <a:t>або</a:t>
            </a:r>
            <a:r>
              <a:rPr lang="ru-RU" sz="1100" dirty="0"/>
              <a:t> </a:t>
            </a:r>
            <a:r>
              <a:rPr lang="ru-RU" sz="1100" dirty="0" err="1"/>
              <a:t>заволодіння</a:t>
            </a:r>
            <a:r>
              <a:rPr lang="ru-RU" sz="1100" dirty="0"/>
              <a:t> ним шляхом </a:t>
            </a:r>
            <a:r>
              <a:rPr lang="ru-RU" sz="1100" dirty="0" err="1"/>
              <a:t>зловживання</a:t>
            </a:r>
            <a:r>
              <a:rPr lang="ru-RU" sz="1100" dirty="0"/>
              <a:t> </a:t>
            </a:r>
            <a:r>
              <a:rPr lang="ru-RU" sz="1100" dirty="0" err="1"/>
              <a:t>службовим</a:t>
            </a:r>
            <a:r>
              <a:rPr lang="ru-RU" sz="1100" dirty="0"/>
              <a:t> становищем</a:t>
            </a:r>
            <a:r>
              <a:rPr lang="en-US" sz="1100" dirty="0"/>
              <a:t>, </a:t>
            </a:r>
            <a:r>
              <a:rPr lang="ru-RU" sz="1100" dirty="0" err="1"/>
              <a:t>крадіжка</a:t>
            </a:r>
            <a:r>
              <a:rPr lang="ru-RU" sz="1100" dirty="0"/>
              <a:t>, </a:t>
            </a:r>
            <a:r>
              <a:rPr lang="ru-RU" sz="1100" dirty="0" err="1"/>
              <a:t>привласнення</a:t>
            </a:r>
            <a:r>
              <a:rPr lang="ru-RU" sz="1100" dirty="0"/>
              <a:t> </a:t>
            </a:r>
            <a:r>
              <a:rPr lang="ru-RU" sz="1100" dirty="0" err="1"/>
              <a:t>або</a:t>
            </a:r>
            <a:r>
              <a:rPr lang="ru-RU" sz="1100" dirty="0"/>
              <a:t> </a:t>
            </a:r>
            <a:r>
              <a:rPr lang="ru-RU" sz="1100" dirty="0" err="1"/>
              <a:t>вимагання</a:t>
            </a:r>
            <a:r>
              <a:rPr lang="ru-RU" sz="1100" dirty="0"/>
              <a:t> </a:t>
            </a:r>
            <a:r>
              <a:rPr lang="ru-RU" sz="1100" dirty="0" err="1"/>
              <a:t>документів</a:t>
            </a:r>
            <a:r>
              <a:rPr lang="ru-RU" sz="1100" dirty="0"/>
              <a:t>, печаток </a:t>
            </a:r>
            <a:r>
              <a:rPr lang="ru-RU" sz="1100" dirty="0" err="1"/>
              <a:t>чи</a:t>
            </a:r>
            <a:r>
              <a:rPr lang="ru-RU" sz="1100" dirty="0"/>
              <a:t> </a:t>
            </a:r>
            <a:r>
              <a:rPr lang="ru-RU" sz="1100" dirty="0" err="1"/>
              <a:t>штампів</a:t>
            </a:r>
            <a:r>
              <a:rPr lang="ru-RU" sz="1100" dirty="0"/>
              <a:t>; </a:t>
            </a:r>
            <a:r>
              <a:rPr lang="ru-RU" sz="1100" dirty="0" err="1"/>
              <a:t>заволодіння</a:t>
            </a:r>
            <a:r>
              <a:rPr lang="ru-RU" sz="1100" dirty="0"/>
              <a:t> ними шляхом </a:t>
            </a:r>
            <a:r>
              <a:rPr lang="ru-RU" sz="1100" dirty="0" err="1"/>
              <a:t>зловживання</a:t>
            </a:r>
            <a:r>
              <a:rPr lang="ru-RU" sz="1100" dirty="0"/>
              <a:t> </a:t>
            </a:r>
            <a:r>
              <a:rPr lang="ru-RU" sz="1100" dirty="0" err="1"/>
              <a:t>службовим</a:t>
            </a:r>
            <a:r>
              <a:rPr lang="ru-RU" sz="1100" dirty="0"/>
              <a:t> становищем</a:t>
            </a:r>
            <a:r>
              <a:rPr lang="en-US" sz="1100" dirty="0"/>
              <a:t> </a:t>
            </a:r>
          </a:p>
          <a:p>
            <a:pPr marL="171450" indent="-171450">
              <a:buFont typeface="Arial" panose="020B0604020202020204" pitchFamily="34" charset="0"/>
              <a:buChar char="•"/>
            </a:pPr>
            <a:r>
              <a:rPr lang="ru-RU" sz="1100" dirty="0" err="1"/>
              <a:t>Нецільове</a:t>
            </a:r>
            <a:r>
              <a:rPr lang="ru-RU" sz="1100" dirty="0"/>
              <a:t> </a:t>
            </a:r>
            <a:r>
              <a:rPr lang="ru-RU" sz="1100" dirty="0" err="1"/>
              <a:t>використання</a:t>
            </a:r>
            <a:r>
              <a:rPr lang="ru-RU" sz="1100" dirty="0"/>
              <a:t> </a:t>
            </a:r>
            <a:r>
              <a:rPr lang="ru-RU" sz="1100" dirty="0" err="1"/>
              <a:t>бюджетних</a:t>
            </a:r>
            <a:r>
              <a:rPr lang="ru-RU" sz="1100" dirty="0"/>
              <a:t> </a:t>
            </a:r>
            <a:r>
              <a:rPr lang="ru-RU" sz="1100" dirty="0" err="1"/>
              <a:t>коштів</a:t>
            </a:r>
            <a:r>
              <a:rPr lang="ru-RU" sz="1100" dirty="0"/>
              <a:t>, </a:t>
            </a:r>
            <a:r>
              <a:rPr lang="ru-RU" sz="1100" dirty="0" err="1"/>
              <a:t>зловживання</a:t>
            </a:r>
            <a:r>
              <a:rPr lang="ru-RU" sz="1100" dirty="0"/>
              <a:t> </a:t>
            </a:r>
            <a:r>
              <a:rPr lang="ru-RU" sz="1100" dirty="0" err="1"/>
              <a:t>владою</a:t>
            </a:r>
            <a:r>
              <a:rPr lang="ru-RU" sz="1100" dirty="0"/>
              <a:t> </a:t>
            </a:r>
            <a:r>
              <a:rPr lang="ru-RU" sz="1100" dirty="0" err="1"/>
              <a:t>або</a:t>
            </a:r>
            <a:r>
              <a:rPr lang="ru-RU" sz="1100" dirty="0"/>
              <a:t> </a:t>
            </a:r>
            <a:r>
              <a:rPr lang="ru-RU" sz="1100" dirty="0" err="1"/>
              <a:t>службовим</a:t>
            </a:r>
            <a:r>
              <a:rPr lang="ru-RU" sz="1100" dirty="0"/>
              <a:t> становищем, </a:t>
            </a:r>
            <a:r>
              <a:rPr lang="ru-RU" sz="1100" dirty="0" err="1"/>
              <a:t>прийняття</a:t>
            </a:r>
            <a:r>
              <a:rPr lang="ru-RU" sz="1100" dirty="0"/>
              <a:t> </a:t>
            </a:r>
            <a:r>
              <a:rPr lang="ru-RU" sz="1100" dirty="0" err="1"/>
              <a:t>пропозиції</a:t>
            </a:r>
            <a:r>
              <a:rPr lang="ru-RU" sz="1100" dirty="0"/>
              <a:t> </a:t>
            </a:r>
            <a:r>
              <a:rPr lang="ru-RU" sz="1100" dirty="0" err="1"/>
              <a:t>чи</a:t>
            </a:r>
            <a:r>
              <a:rPr lang="ru-RU" sz="1100" dirty="0"/>
              <a:t> </a:t>
            </a:r>
            <a:r>
              <a:rPr lang="ru-RU" sz="1100" dirty="0" err="1"/>
              <a:t>обіцянки</a:t>
            </a:r>
            <a:r>
              <a:rPr lang="ru-RU" sz="1100" dirty="0"/>
              <a:t> </a:t>
            </a:r>
            <a:r>
              <a:rPr lang="ru-RU" sz="1100" dirty="0" err="1"/>
              <a:t>або</a:t>
            </a:r>
            <a:r>
              <a:rPr lang="ru-RU" sz="1100" dirty="0"/>
              <a:t> </a:t>
            </a:r>
            <a:r>
              <a:rPr lang="ru-RU" sz="1100" dirty="0" err="1"/>
              <a:t>отримання</a:t>
            </a:r>
            <a:r>
              <a:rPr lang="ru-RU" sz="1100" dirty="0"/>
              <a:t> </a:t>
            </a:r>
            <a:r>
              <a:rPr lang="ru-RU" sz="1100" dirty="0" err="1"/>
              <a:t>неправомірної</a:t>
            </a:r>
            <a:r>
              <a:rPr lang="ru-RU" sz="1100" dirty="0"/>
              <a:t> </a:t>
            </a:r>
            <a:r>
              <a:rPr lang="ru-RU" sz="1100" dirty="0" err="1"/>
              <a:t>вигоди</a:t>
            </a:r>
            <a:r>
              <a:rPr lang="ru-RU" sz="1100" dirty="0"/>
              <a:t>, </a:t>
            </a:r>
            <a:r>
              <a:rPr lang="ru-RU" sz="1100" dirty="0" err="1"/>
              <a:t>пропозиція</a:t>
            </a:r>
            <a:r>
              <a:rPr lang="ru-RU" sz="1100" dirty="0"/>
              <a:t> </a:t>
            </a:r>
            <a:r>
              <a:rPr lang="ru-RU" sz="1100" dirty="0" err="1"/>
              <a:t>чи</a:t>
            </a:r>
            <a:r>
              <a:rPr lang="ru-RU" sz="1100" dirty="0"/>
              <a:t> </a:t>
            </a:r>
            <a:r>
              <a:rPr lang="ru-RU" sz="1100" dirty="0" err="1"/>
              <a:t>надання</a:t>
            </a:r>
            <a:r>
              <a:rPr lang="ru-RU" sz="1100" dirty="0"/>
              <a:t> </a:t>
            </a:r>
            <a:r>
              <a:rPr lang="ru-RU" sz="1100" dirty="0" err="1"/>
              <a:t>неправомірної</a:t>
            </a:r>
            <a:r>
              <a:rPr lang="ru-RU" sz="1100" dirty="0"/>
              <a:t> </a:t>
            </a:r>
            <a:r>
              <a:rPr lang="ru-RU" sz="1100" dirty="0" err="1"/>
              <a:t>вигоди</a:t>
            </a:r>
            <a:r>
              <a:rPr lang="ru-RU" sz="1100" dirty="0"/>
              <a:t>, </a:t>
            </a:r>
            <a:r>
              <a:rPr lang="ru-RU" sz="1100" dirty="0" err="1"/>
              <a:t>незаконне</a:t>
            </a:r>
            <a:r>
              <a:rPr lang="ru-RU" sz="1100" dirty="0"/>
              <a:t> </a:t>
            </a:r>
            <a:r>
              <a:rPr lang="ru-RU" sz="1100" dirty="0" err="1"/>
              <a:t>збагачення</a:t>
            </a:r>
            <a:r>
              <a:rPr lang="ru-RU" sz="1100" dirty="0"/>
              <a:t> та </a:t>
            </a:r>
            <a:r>
              <a:rPr lang="ru-RU" sz="1100" dirty="0" err="1"/>
              <a:t>зловживання</a:t>
            </a:r>
            <a:r>
              <a:rPr lang="ru-RU" sz="1100" dirty="0"/>
              <a:t> </a:t>
            </a:r>
            <a:r>
              <a:rPr lang="ru-RU" sz="1100" dirty="0" err="1"/>
              <a:t>впливом</a:t>
            </a:r>
            <a:r>
              <a:rPr lang="ru-RU" sz="1100" dirty="0"/>
              <a:t>.</a:t>
            </a:r>
            <a:r>
              <a:rPr lang="en-US" sz="1100" dirty="0"/>
              <a:t> </a:t>
            </a:r>
          </a:p>
        </p:txBody>
      </p:sp>
      <p:sp>
        <p:nvSpPr>
          <p:cNvPr id="7" name="TextBox 6">
            <a:extLst>
              <a:ext uri="{FF2B5EF4-FFF2-40B4-BE49-F238E27FC236}">
                <a16:creationId xmlns:a16="http://schemas.microsoft.com/office/drawing/2014/main" id="{299A30B8-6C2F-6C26-4673-D36955BF4E0A}"/>
              </a:ext>
            </a:extLst>
          </p:cNvPr>
          <p:cNvSpPr txBox="1"/>
          <p:nvPr/>
        </p:nvSpPr>
        <p:spPr>
          <a:xfrm>
            <a:off x="6838338" y="2140769"/>
            <a:ext cx="2362135" cy="1600438"/>
          </a:xfrm>
          <a:prstGeom prst="rect">
            <a:avLst/>
          </a:prstGeom>
          <a:noFill/>
          <a:ln>
            <a:noFill/>
          </a:ln>
        </p:spPr>
        <p:txBody>
          <a:bodyPr wrap="square">
            <a:spAutoFit/>
          </a:bodyPr>
          <a:lstStyle/>
          <a:p>
            <a:pPr lvl="0" algn="ctr"/>
            <a:r>
              <a:rPr lang="ru-RU" sz="1400" dirty="0" err="1">
                <a:solidFill>
                  <a:srgbClr val="0059A7"/>
                </a:solidFill>
                <a:latin typeface="Arial" panose="020B0604020202020204" pitchFamily="34" charset="0"/>
                <a:cs typeface="Arial" panose="020B0604020202020204" pitchFamily="34" charset="0"/>
              </a:rPr>
              <a:t>Зміни</a:t>
            </a:r>
            <a:r>
              <a:rPr lang="ru-RU" sz="1400" dirty="0">
                <a:solidFill>
                  <a:srgbClr val="0059A7"/>
                </a:solidFill>
                <a:latin typeface="Arial" panose="020B0604020202020204" pitchFamily="34" charset="0"/>
                <a:cs typeface="Arial" panose="020B0604020202020204" pitchFamily="34" charset="0"/>
              </a:rPr>
              <a:t> до </a:t>
            </a:r>
            <a:r>
              <a:rPr lang="ru-RU" sz="1400" dirty="0" err="1">
                <a:solidFill>
                  <a:srgbClr val="0059A7"/>
                </a:solidFill>
                <a:latin typeface="Arial" panose="020B0604020202020204" pitchFamily="34" charset="0"/>
                <a:cs typeface="Arial" panose="020B0604020202020204" pitchFamily="34" charset="0"/>
              </a:rPr>
              <a:t>Національної</a:t>
            </a:r>
            <a:r>
              <a:rPr lang="ru-RU" sz="1400" dirty="0">
                <a:solidFill>
                  <a:srgbClr val="0059A7"/>
                </a:solidFill>
                <a:latin typeface="Arial" panose="020B0604020202020204" pitchFamily="34" charset="0"/>
                <a:cs typeface="Arial" panose="020B0604020202020204" pitchFamily="34" charset="0"/>
              </a:rPr>
              <a:t> </a:t>
            </a:r>
            <a:r>
              <a:rPr lang="ru-RU" sz="1400" dirty="0" err="1">
                <a:solidFill>
                  <a:srgbClr val="0059A7"/>
                </a:solidFill>
                <a:latin typeface="Arial" panose="020B0604020202020204" pitchFamily="34" charset="0"/>
                <a:cs typeface="Arial" panose="020B0604020202020204" pitchFamily="34" charset="0"/>
              </a:rPr>
              <a:t>антикорупційної</a:t>
            </a:r>
            <a:r>
              <a:rPr lang="ru-RU" sz="1400" dirty="0">
                <a:solidFill>
                  <a:srgbClr val="0059A7"/>
                </a:solidFill>
                <a:latin typeface="Arial" panose="020B0604020202020204" pitchFamily="34" charset="0"/>
                <a:cs typeface="Arial" panose="020B0604020202020204" pitchFamily="34" charset="0"/>
              </a:rPr>
              <a:t> </a:t>
            </a:r>
            <a:r>
              <a:rPr lang="ru-RU" sz="1400" dirty="0" err="1">
                <a:solidFill>
                  <a:srgbClr val="0059A7"/>
                </a:solidFill>
                <a:latin typeface="Arial" panose="020B0604020202020204" pitchFamily="34" charset="0"/>
                <a:cs typeface="Arial" panose="020B0604020202020204" pitchFamily="34" charset="0"/>
              </a:rPr>
              <a:t>програми</a:t>
            </a:r>
            <a:r>
              <a:rPr lang="ru-RU" sz="1400" dirty="0">
                <a:solidFill>
                  <a:srgbClr val="0059A7"/>
                </a:solidFill>
                <a:latin typeface="Arial" panose="020B0604020202020204" pitchFamily="34" charset="0"/>
                <a:cs typeface="Arial" panose="020B0604020202020204" pitchFamily="34" charset="0"/>
              </a:rPr>
              <a:t> на 2023–2025 роки</a:t>
            </a:r>
          </a:p>
          <a:p>
            <a:pPr algn="ctr"/>
            <a:endParaRPr lang="en-US" sz="1400" dirty="0">
              <a:solidFill>
                <a:schemeClr val="accent3"/>
              </a:solidFill>
              <a:latin typeface="Arial" panose="020B0604020202020204" pitchFamily="34" charset="0"/>
              <a:cs typeface="Arial" panose="020B0604020202020204" pitchFamily="34" charset="0"/>
            </a:endParaRPr>
          </a:p>
          <a:p>
            <a:pPr algn="ctr"/>
            <a:r>
              <a:rPr lang="uk-UA" sz="1400" dirty="0">
                <a:solidFill>
                  <a:schemeClr val="accent3"/>
                </a:solidFill>
                <a:latin typeface="Arial" panose="020B0604020202020204" pitchFamily="34" charset="0"/>
                <a:cs typeface="Arial" panose="020B0604020202020204" pitchFamily="34" charset="0"/>
              </a:rPr>
              <a:t>Нові розробки</a:t>
            </a:r>
            <a:r>
              <a:rPr lang="en-US" sz="1400" dirty="0">
                <a:solidFill>
                  <a:schemeClr val="accent3"/>
                </a:solidFill>
                <a:latin typeface="Arial" panose="020B0604020202020204" pitchFamily="34" charset="0"/>
                <a:cs typeface="Arial" panose="020B0604020202020204" pitchFamily="34" charset="0"/>
              </a:rPr>
              <a:t>:</a:t>
            </a:r>
          </a:p>
          <a:p>
            <a:pPr algn="ctr"/>
            <a:r>
              <a:rPr lang="uk-UA" sz="1400" dirty="0">
                <a:solidFill>
                  <a:schemeClr val="accent3"/>
                </a:solidFill>
                <a:latin typeface="Arial" panose="020B0604020202020204" pitchFamily="34" charset="0"/>
                <a:cs typeface="Arial" panose="020B0604020202020204" pitchFamily="34" charset="0"/>
              </a:rPr>
              <a:t>Дисциплінарний комітет, МАЦ</a:t>
            </a:r>
            <a:endParaRPr lang="en-US" sz="1400" dirty="0">
              <a:solidFill>
                <a:schemeClr val="accent3"/>
              </a:solidFill>
              <a:latin typeface="Arial" panose="020B0604020202020204" pitchFamily="34" charset="0"/>
              <a:cs typeface="Arial" panose="020B0604020202020204" pitchFamily="34" charset="0"/>
            </a:endParaRPr>
          </a:p>
        </p:txBody>
      </p:sp>
      <p:pic>
        <p:nvPicPr>
          <p:cNvPr id="9" name="Graphic 8" descr="Question mark with solid fill">
            <a:extLst>
              <a:ext uri="{FF2B5EF4-FFF2-40B4-BE49-F238E27FC236}">
                <a16:creationId xmlns:a16="http://schemas.microsoft.com/office/drawing/2014/main" id="{821BA9C8-B836-0B68-B083-39CE12A3F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4447" y="1394180"/>
            <a:ext cx="914400" cy="914400"/>
          </a:xfrm>
          <a:prstGeom prst="rect">
            <a:avLst/>
          </a:prstGeom>
        </p:spPr>
      </p:pic>
      <p:sp>
        <p:nvSpPr>
          <p:cNvPr id="8" name="TextBox 7">
            <a:extLst>
              <a:ext uri="{FF2B5EF4-FFF2-40B4-BE49-F238E27FC236}">
                <a16:creationId xmlns:a16="http://schemas.microsoft.com/office/drawing/2014/main" id="{6EBEC543-28B8-F571-E7F2-37742E21C4CF}"/>
              </a:ext>
            </a:extLst>
          </p:cNvPr>
          <p:cNvSpPr txBox="1"/>
          <p:nvPr/>
        </p:nvSpPr>
        <p:spPr>
          <a:xfrm>
            <a:off x="69715" y="2966867"/>
            <a:ext cx="5595611" cy="698717"/>
          </a:xfrm>
          <a:prstGeom prst="rect">
            <a:avLst/>
          </a:prstGeom>
          <a:solidFill>
            <a:schemeClr val="bg1"/>
          </a:solidFill>
          <a:ln>
            <a:solidFill>
              <a:schemeClr val="accent1"/>
            </a:solidFill>
          </a:ln>
        </p:spPr>
        <p:txBody>
          <a:bodyPr wrap="square">
            <a:spAutoFit/>
          </a:bodyPr>
          <a:lstStyle/>
          <a:p>
            <a:pPr marL="0" lvl="4">
              <a:lnSpc>
                <a:spcPct val="150000"/>
              </a:lnSpc>
            </a:pPr>
            <a:r>
              <a:rPr lang="ru-RU" sz="1400" i="1" noProof="0" dirty="0">
                <a:latin typeface="+mn-lt"/>
                <a:cs typeface="Times New Roman" panose="02020603050405020304" pitchFamily="18" charset="0"/>
              </a:rPr>
              <a:t>Кодекс і Правила </a:t>
            </a:r>
            <a:r>
              <a:rPr lang="ru-RU" sz="1400" i="1" noProof="0" dirty="0" err="1">
                <a:latin typeface="+mn-lt"/>
                <a:cs typeface="Times New Roman" panose="02020603050405020304" pitchFamily="18" charset="0"/>
              </a:rPr>
              <a:t>етичної</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поведінки</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працівників</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Державної</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митної</a:t>
            </a:r>
            <a:r>
              <a:rPr lang="ru-RU" sz="1400" i="1" noProof="0" dirty="0">
                <a:latin typeface="+mn-lt"/>
                <a:cs typeface="Times New Roman" panose="02020603050405020304" pitchFamily="18" charset="0"/>
              </a:rPr>
              <a:t> </a:t>
            </a:r>
            <a:r>
              <a:rPr lang="ru-RU" sz="1400" i="1" noProof="0" dirty="0" err="1">
                <a:latin typeface="+mn-lt"/>
                <a:cs typeface="Times New Roman" panose="02020603050405020304" pitchFamily="18" charset="0"/>
              </a:rPr>
              <a:t>служби</a:t>
            </a:r>
            <a:r>
              <a:rPr lang="ru-RU" sz="1400" i="1" noProof="0" dirty="0">
                <a:latin typeface="+mn-lt"/>
                <a:cs typeface="Times New Roman" panose="02020603050405020304" pitchFamily="18" charset="0"/>
              </a:rPr>
              <a:t> (№ 668 </a:t>
            </a:r>
            <a:r>
              <a:rPr lang="ru-RU" sz="1400" i="1" noProof="0" dirty="0" err="1">
                <a:latin typeface="+mn-lt"/>
                <a:cs typeface="Times New Roman" panose="02020603050405020304" pitchFamily="18" charset="0"/>
              </a:rPr>
              <a:t>від</a:t>
            </a:r>
            <a:r>
              <a:rPr lang="ru-RU" sz="1400" i="1" noProof="0" dirty="0">
                <a:latin typeface="+mn-lt"/>
                <a:cs typeface="Times New Roman" panose="02020603050405020304" pitchFamily="18" charset="0"/>
              </a:rPr>
              <a:t> 2 вересня 2021 року)»</a:t>
            </a:r>
          </a:p>
        </p:txBody>
      </p:sp>
      <p:graphicFrame>
        <p:nvGraphicFramePr>
          <p:cNvPr id="2" name="Diagram 41">
            <a:extLst>
              <a:ext uri="{FF2B5EF4-FFF2-40B4-BE49-F238E27FC236}">
                <a16:creationId xmlns:a16="http://schemas.microsoft.com/office/drawing/2014/main" id="{7AF743AD-1686-1857-82CC-AF9801088030}"/>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22515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8574-718D-1F78-89B1-F33823C4C1B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16FBA9-D415-E366-959F-CE0FAA1A4D75}"/>
              </a:ext>
            </a:extLst>
          </p:cNvPr>
          <p:cNvSpPr>
            <a:spLocks noGrp="1"/>
          </p:cNvSpPr>
          <p:nvPr>
            <p:ph type="sldNum" sz="quarter" idx="12"/>
          </p:nvPr>
        </p:nvSpPr>
        <p:spPr/>
        <p:txBody>
          <a:bodyPr/>
          <a:lstStyle/>
          <a:p>
            <a:fld id="{9F9C9D7E-A62C-AB4F-805D-1B13780151A0}" type="slidenum">
              <a:rPr lang="en-US" smtClean="0"/>
              <a:pPr/>
              <a:t>37</a:t>
            </a:fld>
            <a:endParaRPr lang="en-US"/>
          </a:p>
        </p:txBody>
      </p:sp>
      <p:sp>
        <p:nvSpPr>
          <p:cNvPr id="4" name="Text Placeholder 3">
            <a:extLst>
              <a:ext uri="{FF2B5EF4-FFF2-40B4-BE49-F238E27FC236}">
                <a16:creationId xmlns:a16="http://schemas.microsoft.com/office/drawing/2014/main" id="{07AB3A36-483A-E0FA-F732-2D605D6B5833}"/>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197DB7B2-0843-CCEA-19F5-AE88054547DB}"/>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D2AE3AB4-C3D0-A691-0823-AA3534415777}"/>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83C0C5DC-A676-D64B-7ED2-074172FBC2A8}"/>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A2593CB8-5350-39CB-D974-6D4FFBE81150}"/>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1512F6B5-5B92-A98B-D912-5F07AF3E6111}"/>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Кодекс етики</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5" name="Arrow: Right 4">
            <a:extLst>
              <a:ext uri="{FF2B5EF4-FFF2-40B4-BE49-F238E27FC236}">
                <a16:creationId xmlns:a16="http://schemas.microsoft.com/office/drawing/2014/main" id="{ACB459B2-BCB7-1B37-AA27-44E8C51E9449}"/>
              </a:ext>
            </a:extLst>
          </p:cNvPr>
          <p:cNvSpPr/>
          <p:nvPr/>
        </p:nvSpPr>
        <p:spPr>
          <a:xfrm>
            <a:off x="1" y="1662267"/>
            <a:ext cx="6992380" cy="16552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err="1"/>
              <a:t>Огляд</a:t>
            </a:r>
            <a:r>
              <a:rPr lang="ru-RU" sz="1600" dirty="0"/>
              <a:t> </a:t>
            </a:r>
            <a:r>
              <a:rPr lang="ru-RU" sz="1600" dirty="0" err="1"/>
              <a:t>документів</a:t>
            </a:r>
            <a:r>
              <a:rPr lang="ru-RU" sz="1600" dirty="0"/>
              <a:t> </a:t>
            </a:r>
            <a:r>
              <a:rPr lang="en-US" sz="1600" dirty="0"/>
              <a:t>A‑CIP (</a:t>
            </a:r>
            <a:r>
              <a:rPr lang="ru-RU" sz="1600" dirty="0"/>
              <a:t>липень 2024) </a:t>
            </a:r>
            <a:r>
              <a:rPr lang="ru-RU" sz="1600" dirty="0" err="1"/>
              <a:t>Стратегії</a:t>
            </a:r>
            <a:r>
              <a:rPr lang="ru-RU" sz="1600" dirty="0"/>
              <a:t> </a:t>
            </a:r>
            <a:r>
              <a:rPr lang="ru-RU" sz="1600" dirty="0" err="1"/>
              <a:t>національної</a:t>
            </a:r>
            <a:r>
              <a:rPr lang="ru-RU" sz="1600" dirty="0"/>
              <a:t> </a:t>
            </a:r>
            <a:r>
              <a:rPr lang="ru-RU" sz="1600" dirty="0" err="1"/>
              <a:t>протидії</a:t>
            </a:r>
            <a:r>
              <a:rPr lang="ru-RU" sz="1600" dirty="0"/>
              <a:t> </a:t>
            </a:r>
            <a:r>
              <a:rPr lang="ru-RU" sz="1600" dirty="0" err="1"/>
              <a:t>корупції</a:t>
            </a:r>
            <a:r>
              <a:rPr lang="ru-RU" sz="1600" dirty="0"/>
              <a:t> </a:t>
            </a:r>
            <a:r>
              <a:rPr lang="ru-RU" sz="1600" dirty="0" err="1"/>
              <a:t>України</a:t>
            </a:r>
            <a:r>
              <a:rPr lang="ru-RU" sz="1600" dirty="0"/>
              <a:t> 2021–2025, </a:t>
            </a:r>
            <a:r>
              <a:rPr lang="ru-RU" sz="1600" dirty="0" err="1"/>
              <a:t>підготовлений</a:t>
            </a:r>
            <a:r>
              <a:rPr lang="ru-RU" sz="1600" dirty="0"/>
              <a:t> НАЗК</a:t>
            </a:r>
            <a:endParaRPr lang="en-US" sz="1600" dirty="0"/>
          </a:p>
        </p:txBody>
      </p:sp>
      <p:sp>
        <p:nvSpPr>
          <p:cNvPr id="6" name="TextBox 5">
            <a:extLst>
              <a:ext uri="{FF2B5EF4-FFF2-40B4-BE49-F238E27FC236}">
                <a16:creationId xmlns:a16="http://schemas.microsoft.com/office/drawing/2014/main" id="{CA7CBDCB-7BEC-9695-8744-F698687185FB}"/>
              </a:ext>
            </a:extLst>
          </p:cNvPr>
          <p:cNvSpPr txBox="1"/>
          <p:nvPr/>
        </p:nvSpPr>
        <p:spPr>
          <a:xfrm>
            <a:off x="322119" y="3128419"/>
            <a:ext cx="8499762" cy="3016210"/>
          </a:xfrm>
          <a:prstGeom prst="rect">
            <a:avLst/>
          </a:prstGeom>
          <a:noFill/>
        </p:spPr>
        <p:txBody>
          <a:bodyPr wrap="square">
            <a:spAutoFit/>
          </a:bodyPr>
          <a:lstStyle/>
          <a:p>
            <a:r>
              <a:rPr lang="en-US" sz="1400" dirty="0">
                <a:solidFill>
                  <a:schemeClr val="bg2">
                    <a:lumMod val="90000"/>
                  </a:schemeClr>
                </a:solidFill>
              </a:rPr>
              <a:t>SCS Employee Survey 2023	</a:t>
            </a:r>
          </a:p>
          <a:p>
            <a:endParaRPr lang="en-US" sz="1400" dirty="0">
              <a:solidFill>
                <a:schemeClr val="bg2">
                  <a:lumMod val="90000"/>
                </a:schemeClr>
              </a:solidFill>
            </a:endParaRPr>
          </a:p>
          <a:p>
            <a:r>
              <a:rPr lang="en-US" sz="1400" dirty="0">
                <a:solidFill>
                  <a:schemeClr val="bg2">
                    <a:lumMod val="90000"/>
                  </a:schemeClr>
                </a:solidFill>
              </a:rPr>
              <a:t>Are you aware of possible cases of corruption offenses or offenses related to corruption (other violations), in the State Customs Service during the last 2 years? Multiple choice.</a:t>
            </a:r>
          </a:p>
          <a:p>
            <a:endParaRPr lang="en-US" sz="1400" dirty="0">
              <a:solidFill>
                <a:schemeClr val="bg2">
                  <a:lumMod val="90000"/>
                </a:schemeClr>
              </a:solidFill>
            </a:endParaRPr>
          </a:p>
          <a:p>
            <a:pPr marL="171450" indent="-171450">
              <a:buFont typeface="Arial" panose="020B0604020202020204" pitchFamily="34" charset="0"/>
              <a:buChar char="•"/>
            </a:pPr>
            <a:r>
              <a:rPr lang="en-US" sz="1200" dirty="0">
                <a:solidFill>
                  <a:schemeClr val="bg2">
                    <a:lumMod val="90000"/>
                  </a:schemeClr>
                </a:solidFill>
              </a:rPr>
              <a:t>violation of restrictions on coexistence and combination with other types of activities </a:t>
            </a:r>
          </a:p>
          <a:p>
            <a:pPr marL="171450" indent="-171450">
              <a:buFont typeface="Arial" panose="020B0604020202020204" pitchFamily="34" charset="0"/>
              <a:buChar char="•"/>
            </a:pPr>
            <a:r>
              <a:rPr lang="en-US" sz="1200" dirty="0">
                <a:solidFill>
                  <a:schemeClr val="bg2">
                    <a:lumMod val="90000"/>
                  </a:schemeClr>
                </a:solidFill>
              </a:rPr>
              <a:t>violation of legal restrictions on receiving gifts violation of financial control requirements </a:t>
            </a:r>
          </a:p>
          <a:p>
            <a:pPr marL="171450" indent="-171450">
              <a:buFont typeface="Arial" panose="020B0604020202020204" pitchFamily="34" charset="0"/>
              <a:buChar char="•"/>
            </a:pPr>
            <a:r>
              <a:rPr lang="en-US" sz="1200" dirty="0">
                <a:solidFill>
                  <a:schemeClr val="bg2">
                    <a:lumMod val="90000"/>
                  </a:schemeClr>
                </a:solidFill>
              </a:rPr>
              <a:t>violation of requirements for the prevention and settlement of conflicts of interest </a:t>
            </a:r>
          </a:p>
          <a:p>
            <a:pPr marL="171450" indent="-171450">
              <a:buFont typeface="Arial" panose="020B0604020202020204" pitchFamily="34" charset="0"/>
              <a:buChar char="•"/>
            </a:pPr>
            <a:r>
              <a:rPr lang="en-US" sz="1200" dirty="0">
                <a:solidFill>
                  <a:schemeClr val="bg2">
                    <a:lumMod val="90000"/>
                  </a:schemeClr>
                </a:solidFill>
              </a:rPr>
              <a:t>illegal use of information that became known in connection with the performance of official or other legally defined powers </a:t>
            </a:r>
          </a:p>
          <a:p>
            <a:pPr marL="171450" indent="-171450">
              <a:buFont typeface="Arial" panose="020B0604020202020204" pitchFamily="34" charset="0"/>
              <a:buChar char="•"/>
            </a:pPr>
            <a:r>
              <a:rPr lang="en-US" sz="1200" dirty="0">
                <a:solidFill>
                  <a:schemeClr val="bg2">
                    <a:lumMod val="90000"/>
                  </a:schemeClr>
                </a:solidFill>
              </a:rPr>
              <a:t>failure to take measures to combat corruption misappropriation, waste of property or possession of it by abuse of official position theft, appropriation, extortion of documents, stamps, seals, taking possession of them by abuse of official position </a:t>
            </a:r>
          </a:p>
          <a:p>
            <a:pPr marL="171450" indent="-171450">
              <a:buFont typeface="Arial" panose="020B0604020202020204" pitchFamily="34" charset="0"/>
              <a:buChar char="•"/>
            </a:pPr>
            <a:r>
              <a:rPr lang="en-US" sz="1200" dirty="0">
                <a:solidFill>
                  <a:schemeClr val="bg2">
                    <a:lumMod val="90000"/>
                  </a:schemeClr>
                </a:solidFill>
              </a:rPr>
              <a:t>inappropriate use of budget funds abuse of power or official position accepting an offer, promise or receiving an improper benefit an offer, promise or giving of an undue advantage illegal enrichment abuse of influence </a:t>
            </a:r>
          </a:p>
        </p:txBody>
      </p:sp>
      <p:pic>
        <p:nvPicPr>
          <p:cNvPr id="9" name="Graphic 8" descr="Question mark with solid fill">
            <a:extLst>
              <a:ext uri="{FF2B5EF4-FFF2-40B4-BE49-F238E27FC236}">
                <a16:creationId xmlns:a16="http://schemas.microsoft.com/office/drawing/2014/main" id="{C05AAC6D-A3FF-B2D7-78A6-C79068C93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0773" y="1267265"/>
            <a:ext cx="914400" cy="914400"/>
          </a:xfrm>
          <a:prstGeom prst="rect">
            <a:avLst/>
          </a:prstGeom>
        </p:spPr>
      </p:pic>
      <p:sp>
        <p:nvSpPr>
          <p:cNvPr id="2" name="TextBox 1">
            <a:extLst>
              <a:ext uri="{FF2B5EF4-FFF2-40B4-BE49-F238E27FC236}">
                <a16:creationId xmlns:a16="http://schemas.microsoft.com/office/drawing/2014/main" id="{9567920A-5316-A442-8623-2B840364B10E}"/>
              </a:ext>
            </a:extLst>
          </p:cNvPr>
          <p:cNvSpPr txBox="1"/>
          <p:nvPr/>
        </p:nvSpPr>
        <p:spPr>
          <a:xfrm>
            <a:off x="2077315" y="3164681"/>
            <a:ext cx="7066684" cy="3046988"/>
          </a:xfrm>
          <a:prstGeom prst="rect">
            <a:avLst/>
          </a:prstGeom>
          <a:solidFill>
            <a:schemeClr val="bg1"/>
          </a:solidFill>
          <a:ln>
            <a:solidFill>
              <a:schemeClr val="tx1"/>
            </a:solidFill>
          </a:ln>
        </p:spPr>
        <p:txBody>
          <a:bodyPr wrap="square" rtlCol="0">
            <a:spAutoFit/>
          </a:bodyPr>
          <a:lstStyle/>
          <a:p>
            <a:r>
              <a:rPr lang="ru-RU" sz="1600" dirty="0" err="1"/>
              <a:t>Чи</a:t>
            </a:r>
            <a:r>
              <a:rPr lang="ru-RU" sz="1600" dirty="0"/>
              <a:t> </a:t>
            </a:r>
            <a:r>
              <a:rPr lang="ru-RU" sz="1600" dirty="0" err="1"/>
              <a:t>є</a:t>
            </a:r>
            <a:r>
              <a:rPr lang="ru-RU" sz="1600" dirty="0"/>
              <a:t> Кодекс </a:t>
            </a:r>
            <a:r>
              <a:rPr lang="ru-RU" sz="1600" dirty="0" err="1"/>
              <a:t>етики</a:t>
            </a:r>
            <a:r>
              <a:rPr lang="ru-RU" sz="1600" dirty="0"/>
              <a:t> </a:t>
            </a:r>
            <a:r>
              <a:rPr lang="ru-RU" sz="1600" dirty="0" err="1"/>
              <a:t>чітким</a:t>
            </a:r>
            <a:r>
              <a:rPr lang="ru-RU" sz="1600" dirty="0"/>
              <a:t> </a:t>
            </a:r>
            <a:r>
              <a:rPr lang="ru-RU" sz="1600" dirty="0" err="1"/>
              <a:t>щодо</a:t>
            </a:r>
            <a:r>
              <a:rPr lang="ru-RU" sz="1600" dirty="0"/>
              <a:t> </a:t>
            </a:r>
            <a:r>
              <a:rPr lang="ru-RU" sz="1600" dirty="0" err="1"/>
              <a:t>порушень</a:t>
            </a:r>
            <a:r>
              <a:rPr lang="ru-RU" sz="1600" dirty="0"/>
              <a:t>, </a:t>
            </a:r>
            <a:r>
              <a:rPr lang="ru-RU" sz="1600" dirty="0" err="1"/>
              <a:t>зазначених</a:t>
            </a:r>
            <a:r>
              <a:rPr lang="ru-RU" sz="1600" dirty="0"/>
              <a:t> в </a:t>
            </a:r>
            <a:r>
              <a:rPr lang="ru-RU" sz="1600" dirty="0" err="1"/>
              <a:t>опитуванні</a:t>
            </a:r>
            <a:r>
              <a:rPr lang="ru-RU" sz="1600" dirty="0"/>
              <a:t>?</a:t>
            </a:r>
            <a:br>
              <a:rPr lang="ru-RU" sz="1600" dirty="0"/>
            </a:br>
            <a:r>
              <a:rPr lang="ru-RU" sz="1600" dirty="0" err="1"/>
              <a:t>Чи</a:t>
            </a:r>
            <a:r>
              <a:rPr lang="ru-RU" sz="1600" dirty="0"/>
              <a:t> </a:t>
            </a:r>
            <a:r>
              <a:rPr lang="ru-RU" sz="1600" dirty="0" err="1"/>
              <a:t>вживає</a:t>
            </a:r>
            <a:r>
              <a:rPr lang="ru-RU" sz="1600" dirty="0"/>
              <a:t> </a:t>
            </a:r>
            <a:r>
              <a:rPr lang="ru-RU" sz="1600" dirty="0" err="1"/>
              <a:t>керівництво</a:t>
            </a:r>
            <a:r>
              <a:rPr lang="ru-RU" sz="1600" dirty="0"/>
              <a:t> </a:t>
            </a:r>
            <a:r>
              <a:rPr lang="ru-RU" sz="1600" dirty="0" err="1"/>
              <a:t>послідовних</a:t>
            </a:r>
            <a:r>
              <a:rPr lang="ru-RU" sz="1600" dirty="0"/>
              <a:t> і </a:t>
            </a:r>
            <a:r>
              <a:rPr lang="ru-RU" sz="1600" dirty="0" err="1"/>
              <a:t>своєчасних</a:t>
            </a:r>
            <a:r>
              <a:rPr lang="ru-RU" sz="1600" dirty="0"/>
              <a:t> </a:t>
            </a:r>
            <a:r>
              <a:rPr lang="ru-RU" sz="1600" dirty="0" err="1"/>
              <a:t>заходів</a:t>
            </a:r>
            <a:r>
              <a:rPr lang="ru-RU" sz="1600" dirty="0"/>
              <a:t> у </a:t>
            </a:r>
            <a:r>
              <a:rPr lang="ru-RU" sz="1600" dirty="0" err="1"/>
              <a:t>випадках</a:t>
            </a:r>
            <a:r>
              <a:rPr lang="ru-RU" sz="1600" dirty="0"/>
              <a:t> </a:t>
            </a:r>
            <a:r>
              <a:rPr lang="ru-RU" sz="1600" dirty="0" err="1"/>
              <a:t>недотримання</a:t>
            </a:r>
            <a:r>
              <a:rPr lang="ru-RU" sz="1600" dirty="0"/>
              <a:t> Кодексу </a:t>
            </a:r>
            <a:r>
              <a:rPr lang="ru-RU" sz="1600" dirty="0" err="1"/>
              <a:t>етики</a:t>
            </a:r>
            <a:r>
              <a:rPr lang="ru-RU" sz="1600" dirty="0"/>
              <a:t>?</a:t>
            </a:r>
          </a:p>
          <a:p>
            <a:r>
              <a:rPr lang="ru-RU" sz="1600" dirty="0" err="1"/>
              <a:t>Чи</a:t>
            </a:r>
            <a:r>
              <a:rPr lang="ru-RU" sz="1600" dirty="0"/>
              <a:t> </a:t>
            </a:r>
            <a:r>
              <a:rPr lang="ru-RU" sz="1600" dirty="0" err="1"/>
              <a:t>існує</a:t>
            </a:r>
            <a:r>
              <a:rPr lang="ru-RU" sz="1600" dirty="0"/>
              <a:t> </a:t>
            </a:r>
            <a:r>
              <a:rPr lang="ru-RU" sz="1600" dirty="0" err="1"/>
              <a:t>надійний</a:t>
            </a:r>
            <a:r>
              <a:rPr lang="ru-RU" sz="1600" dirty="0"/>
              <a:t> комплекс </a:t>
            </a:r>
            <a:r>
              <a:rPr lang="ru-RU" sz="1600" dirty="0" err="1"/>
              <a:t>політик</a:t>
            </a:r>
            <a:r>
              <a:rPr lang="ru-RU" sz="1600" dirty="0"/>
              <a:t> у </a:t>
            </a:r>
            <a:r>
              <a:rPr lang="ru-RU" sz="1600" dirty="0" err="1"/>
              <a:t>сфері</a:t>
            </a:r>
            <a:r>
              <a:rPr lang="ru-RU" sz="1600" dirty="0"/>
              <a:t> </a:t>
            </a:r>
            <a:r>
              <a:rPr lang="ru-RU" sz="1600" dirty="0" err="1"/>
              <a:t>управління</a:t>
            </a:r>
            <a:r>
              <a:rPr lang="ru-RU" sz="1600" dirty="0"/>
              <a:t> персоналом (Кодекс </a:t>
            </a:r>
            <a:r>
              <a:rPr lang="ru-RU" sz="1600" dirty="0" err="1"/>
              <a:t>етики</a:t>
            </a:r>
            <a:r>
              <a:rPr lang="ru-RU" sz="1600" dirty="0"/>
              <a:t>, </a:t>
            </a:r>
            <a:r>
              <a:rPr lang="ru-RU" sz="1600" dirty="0" err="1"/>
              <a:t>запобігання</a:t>
            </a:r>
            <a:r>
              <a:rPr lang="ru-RU" sz="1600" dirty="0"/>
              <a:t> </a:t>
            </a:r>
            <a:r>
              <a:rPr lang="ru-RU" sz="1600" dirty="0" err="1"/>
              <a:t>конфлікту</a:t>
            </a:r>
            <a:r>
              <a:rPr lang="ru-RU" sz="1600" dirty="0"/>
              <a:t> </a:t>
            </a:r>
            <a:r>
              <a:rPr lang="ru-RU" sz="1600" dirty="0" err="1"/>
              <a:t>інтересів</a:t>
            </a:r>
            <a:r>
              <a:rPr lang="ru-RU" sz="1600" dirty="0"/>
              <a:t>, </a:t>
            </a:r>
            <a:r>
              <a:rPr lang="ru-RU" sz="1600" dirty="0" err="1"/>
              <a:t>протидія</a:t>
            </a:r>
            <a:r>
              <a:rPr lang="ru-RU" sz="1600" dirty="0"/>
              <a:t> </a:t>
            </a:r>
            <a:r>
              <a:rPr lang="ru-RU" sz="1600" dirty="0" err="1"/>
              <a:t>домаганням</a:t>
            </a:r>
            <a:r>
              <a:rPr lang="ru-RU" sz="1600" dirty="0"/>
              <a:t>, </a:t>
            </a:r>
            <a:r>
              <a:rPr lang="ru-RU" sz="1600" dirty="0" err="1"/>
              <a:t>навчання</a:t>
            </a:r>
            <a:r>
              <a:rPr lang="ru-RU" sz="1600" dirty="0"/>
              <a:t>, </a:t>
            </a:r>
            <a:r>
              <a:rPr lang="ru-RU" sz="1600" dirty="0" err="1"/>
              <a:t>політика</a:t>
            </a:r>
            <a:r>
              <a:rPr lang="ru-RU" sz="1600" dirty="0"/>
              <a:t> </a:t>
            </a:r>
            <a:r>
              <a:rPr lang="ru-RU" sz="1600" dirty="0" err="1"/>
              <a:t>подарунків</a:t>
            </a:r>
            <a:r>
              <a:rPr lang="ru-RU" sz="1600" dirty="0"/>
              <a:t>, гендерна </a:t>
            </a:r>
            <a:r>
              <a:rPr lang="ru-RU" sz="1600" dirty="0" err="1"/>
              <a:t>рівність</a:t>
            </a:r>
            <a:r>
              <a:rPr lang="ru-RU" sz="1600" dirty="0"/>
              <a:t>, </a:t>
            </a:r>
            <a:r>
              <a:rPr lang="ru-RU" sz="1600" dirty="0" err="1"/>
              <a:t>добір</a:t>
            </a:r>
            <a:r>
              <a:rPr lang="ru-RU" sz="1600" dirty="0"/>
              <a:t> персоналу, </a:t>
            </a:r>
            <a:r>
              <a:rPr lang="ru-RU" sz="1600" dirty="0" err="1"/>
              <a:t>дисциплінарні</a:t>
            </a:r>
            <a:r>
              <a:rPr lang="ru-RU" sz="1600" dirty="0"/>
              <a:t> заходи, </a:t>
            </a:r>
            <a:r>
              <a:rPr lang="ru-RU" sz="1600" dirty="0" err="1"/>
              <a:t>делегування</a:t>
            </a:r>
            <a:r>
              <a:rPr lang="ru-RU" sz="1600" dirty="0"/>
              <a:t> </a:t>
            </a:r>
            <a:r>
              <a:rPr lang="ru-RU" sz="1600" dirty="0" err="1"/>
              <a:t>повноважень</a:t>
            </a:r>
            <a:r>
              <a:rPr lang="ru-RU" sz="1600" dirty="0"/>
              <a:t> у </a:t>
            </a:r>
            <a:r>
              <a:rPr lang="ru-RU" sz="1600" dirty="0" err="1"/>
              <a:t>кадрових</a:t>
            </a:r>
            <a:r>
              <a:rPr lang="ru-RU" sz="1600" dirty="0"/>
              <a:t> </a:t>
            </a:r>
            <a:r>
              <a:rPr lang="ru-RU" sz="1600" dirty="0" err="1"/>
              <a:t>питаннях</a:t>
            </a:r>
            <a:r>
              <a:rPr lang="ru-RU" sz="1600" dirty="0"/>
              <a:t> </a:t>
            </a:r>
            <a:r>
              <a:rPr lang="ru-RU" sz="1600" dirty="0" err="1"/>
              <a:t>тощо</a:t>
            </a:r>
            <a:r>
              <a:rPr lang="ru-RU" sz="1600" dirty="0"/>
              <a:t>)?</a:t>
            </a:r>
          </a:p>
          <a:p>
            <a:r>
              <a:rPr lang="ru-RU" sz="1600" dirty="0" err="1"/>
              <a:t>Якою</a:t>
            </a:r>
            <a:r>
              <a:rPr lang="ru-RU" sz="1600" dirty="0"/>
              <a:t> буде роль </a:t>
            </a:r>
            <a:r>
              <a:rPr lang="ru-RU" sz="1600" dirty="0" err="1"/>
              <a:t>Дисциплінарного</a:t>
            </a:r>
            <a:r>
              <a:rPr lang="ru-RU" sz="1600" dirty="0"/>
              <a:t> </a:t>
            </a:r>
            <a:r>
              <a:rPr lang="ru-RU" sz="1600" dirty="0" err="1"/>
              <a:t>комітету</a:t>
            </a:r>
            <a:r>
              <a:rPr lang="ru-RU" sz="1600" dirty="0"/>
              <a:t> у </a:t>
            </a:r>
            <a:r>
              <a:rPr lang="ru-RU" sz="1600" dirty="0" err="1"/>
              <a:t>зв’язку</a:t>
            </a:r>
            <a:r>
              <a:rPr lang="ru-RU" sz="1600" dirty="0"/>
              <a:t> з </a:t>
            </a:r>
            <a:r>
              <a:rPr lang="ru-RU" sz="1600" dirty="0" err="1"/>
              <a:t>виконанням</a:t>
            </a:r>
            <a:r>
              <a:rPr lang="ru-RU" sz="1600" dirty="0"/>
              <a:t> </a:t>
            </a:r>
            <a:r>
              <a:rPr lang="ru-RU" sz="1600" dirty="0" err="1"/>
              <a:t>положень</a:t>
            </a:r>
            <a:r>
              <a:rPr lang="ru-RU" sz="1600" dirty="0"/>
              <a:t> Кодексу </a:t>
            </a:r>
            <a:r>
              <a:rPr lang="ru-RU" sz="1600" dirty="0" err="1"/>
              <a:t>етики</a:t>
            </a:r>
            <a:r>
              <a:rPr lang="ru-RU" sz="1600" dirty="0"/>
              <a:t>?</a:t>
            </a:r>
          </a:p>
          <a:p>
            <a:r>
              <a:rPr lang="ru-RU" sz="1600" dirty="0"/>
              <a:t>Яке </a:t>
            </a:r>
            <a:r>
              <a:rPr lang="ru-RU" sz="1600" dirty="0" err="1"/>
              <a:t>значення</a:t>
            </a:r>
            <a:r>
              <a:rPr lang="ru-RU" sz="1600" dirty="0"/>
              <a:t> </a:t>
            </a:r>
            <a:r>
              <a:rPr lang="ru-RU" sz="1600" dirty="0" err="1"/>
              <a:t>Мобільного</a:t>
            </a:r>
            <a:r>
              <a:rPr lang="ru-RU" sz="1600" dirty="0"/>
              <a:t> </a:t>
            </a:r>
            <a:r>
              <a:rPr lang="ru-RU" sz="1600" dirty="0" err="1"/>
              <a:t>антикорупційного</a:t>
            </a:r>
            <a:r>
              <a:rPr lang="ru-RU" sz="1600" dirty="0"/>
              <a:t> центру у </a:t>
            </a:r>
            <a:r>
              <a:rPr lang="ru-RU" sz="1600" dirty="0" err="1"/>
              <a:t>забезпеченні</a:t>
            </a:r>
            <a:r>
              <a:rPr lang="ru-RU" sz="1600" dirty="0"/>
              <a:t> </a:t>
            </a:r>
            <a:r>
              <a:rPr lang="ru-RU" sz="1600" dirty="0" err="1"/>
              <a:t>навчання</a:t>
            </a:r>
            <a:r>
              <a:rPr lang="ru-RU" sz="1600" dirty="0"/>
              <a:t> з </a:t>
            </a:r>
            <a:r>
              <a:rPr lang="ru-RU" sz="1600" dirty="0" err="1"/>
              <a:t>питань</a:t>
            </a:r>
            <a:r>
              <a:rPr lang="ru-RU" sz="1600" dirty="0"/>
              <a:t> Кодексу </a:t>
            </a:r>
            <a:r>
              <a:rPr lang="ru-RU" sz="1600" dirty="0" err="1"/>
              <a:t>поведінки</a:t>
            </a:r>
            <a:r>
              <a:rPr lang="ru-RU" sz="1600" dirty="0"/>
              <a:t>?</a:t>
            </a:r>
          </a:p>
        </p:txBody>
      </p:sp>
      <p:sp>
        <p:nvSpPr>
          <p:cNvPr id="8" name="TextBox 7">
            <a:extLst>
              <a:ext uri="{FF2B5EF4-FFF2-40B4-BE49-F238E27FC236}">
                <a16:creationId xmlns:a16="http://schemas.microsoft.com/office/drawing/2014/main" id="{21C57470-2330-44DB-CFA0-74C77398A16F}"/>
              </a:ext>
            </a:extLst>
          </p:cNvPr>
          <p:cNvSpPr txBox="1"/>
          <p:nvPr/>
        </p:nvSpPr>
        <p:spPr>
          <a:xfrm>
            <a:off x="6781866" y="1694425"/>
            <a:ext cx="2362135" cy="1600438"/>
          </a:xfrm>
          <a:prstGeom prst="rec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Зміни</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до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Національної</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антикорупційної</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програми</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на 2023–2025 роки</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Нові розробки</a:t>
            </a:r>
            <a:r>
              <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Дисциплінарний комітет, МАЦ</a:t>
            </a:r>
            <a:endPar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endParaRPr>
          </a:p>
        </p:txBody>
      </p:sp>
      <p:graphicFrame>
        <p:nvGraphicFramePr>
          <p:cNvPr id="7" name="Diagram 41">
            <a:extLst>
              <a:ext uri="{FF2B5EF4-FFF2-40B4-BE49-F238E27FC236}">
                <a16:creationId xmlns:a16="http://schemas.microsoft.com/office/drawing/2014/main" id="{3B833E5E-57BA-5124-0C35-F663FAB6FCD4}"/>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29494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8879F-1992-5992-2945-5595C8A01130}"/>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C4394F58-BF0C-2F04-0D66-8EBFC889896B}"/>
              </a:ext>
            </a:extLst>
          </p:cNvPr>
          <p:cNvSpPr txBox="1"/>
          <p:nvPr/>
        </p:nvSpPr>
        <p:spPr>
          <a:xfrm>
            <a:off x="3100388" y="2383819"/>
            <a:ext cx="4794778" cy="2492990"/>
          </a:xfrm>
          <a:prstGeom prst="rect">
            <a:avLst/>
          </a:prstGeom>
          <a:noFill/>
        </p:spPr>
        <p:txBody>
          <a:bodyPr wrap="square" rtlCol="0">
            <a:spAutoFit/>
          </a:bodyPr>
          <a:lstStyle/>
          <a:p>
            <a:pPr marL="627063" indent="-627063">
              <a:buClr>
                <a:schemeClr val="accent6"/>
              </a:buClr>
              <a:buFont typeface="+mj-lt"/>
              <a:buAutoNum type="arabicPeriod"/>
            </a:pPr>
            <a:r>
              <a:rPr lang="ru-RU" sz="1200" dirty="0">
                <a:solidFill>
                  <a:schemeClr val="tx2"/>
                </a:solidFill>
              </a:rPr>
              <a:t>Особиста </a:t>
            </a:r>
            <a:r>
              <a:rPr lang="ru-RU" sz="1200" dirty="0" err="1">
                <a:solidFill>
                  <a:schemeClr val="tx2"/>
                </a:solidFill>
              </a:rPr>
              <a:t>відповідальність</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Дотримання</a:t>
            </a:r>
            <a:r>
              <a:rPr lang="ru-RU" sz="1200" dirty="0">
                <a:solidFill>
                  <a:schemeClr val="tx2"/>
                </a:solidFill>
              </a:rPr>
              <a:t> </a:t>
            </a:r>
            <a:r>
              <a:rPr lang="ru-RU" sz="1200" dirty="0" err="1">
                <a:solidFill>
                  <a:schemeClr val="tx2"/>
                </a:solidFill>
              </a:rPr>
              <a:t>законодавства</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Взаємовідносини</a:t>
            </a:r>
            <a:r>
              <a:rPr lang="ru-RU" sz="1200" dirty="0">
                <a:solidFill>
                  <a:schemeClr val="tx2"/>
                </a:solidFill>
              </a:rPr>
              <a:t> з </a:t>
            </a:r>
            <a:r>
              <a:rPr lang="ru-RU" sz="1200" dirty="0" err="1">
                <a:solidFill>
                  <a:schemeClr val="tx2"/>
                </a:solidFill>
              </a:rPr>
              <a:t>громадськістю</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Обмеження</a:t>
            </a:r>
            <a:r>
              <a:rPr lang="ru-RU" sz="1200" dirty="0">
                <a:solidFill>
                  <a:schemeClr val="tx2"/>
                </a:solidFill>
              </a:rPr>
              <a:t> </a:t>
            </a:r>
            <a:r>
              <a:rPr lang="ru-RU" sz="1200" dirty="0" err="1">
                <a:solidFill>
                  <a:schemeClr val="tx2"/>
                </a:solidFill>
              </a:rPr>
              <a:t>щодо</a:t>
            </a:r>
            <a:r>
              <a:rPr lang="ru-RU" sz="1200" dirty="0">
                <a:solidFill>
                  <a:schemeClr val="tx2"/>
                </a:solidFill>
              </a:rPr>
              <a:t> </a:t>
            </a:r>
            <a:r>
              <a:rPr lang="ru-RU" sz="1200" dirty="0" err="1">
                <a:solidFill>
                  <a:schemeClr val="tx2"/>
                </a:solidFill>
              </a:rPr>
              <a:t>прийняття</a:t>
            </a:r>
            <a:r>
              <a:rPr lang="ru-RU" sz="1200" dirty="0">
                <a:solidFill>
                  <a:schemeClr val="tx2"/>
                </a:solidFill>
              </a:rPr>
              <a:t> </a:t>
            </a:r>
            <a:r>
              <a:rPr lang="ru-RU" sz="1200" dirty="0" err="1">
                <a:solidFill>
                  <a:schemeClr val="tx2"/>
                </a:solidFill>
              </a:rPr>
              <a:t>подарунків</a:t>
            </a:r>
            <a:r>
              <a:rPr lang="ru-RU" sz="1200" dirty="0">
                <a:solidFill>
                  <a:schemeClr val="tx2"/>
                </a:solidFill>
              </a:rPr>
              <a:t>, </a:t>
            </a:r>
            <a:r>
              <a:rPr lang="ru-RU" sz="1200" dirty="0" err="1">
                <a:solidFill>
                  <a:schemeClr val="tx2"/>
                </a:solidFill>
              </a:rPr>
              <a:t>винагород</a:t>
            </a:r>
            <a:r>
              <a:rPr lang="ru-RU" sz="1200" dirty="0">
                <a:solidFill>
                  <a:schemeClr val="tx2"/>
                </a:solidFill>
              </a:rPr>
              <a:t>, </a:t>
            </a:r>
            <a:r>
              <a:rPr lang="ru-RU" sz="1200" dirty="0" err="1">
                <a:solidFill>
                  <a:schemeClr val="tx2"/>
                </a:solidFill>
              </a:rPr>
              <a:t>гостинності</a:t>
            </a:r>
            <a:r>
              <a:rPr lang="ru-RU" sz="1200" dirty="0">
                <a:solidFill>
                  <a:schemeClr val="tx2"/>
                </a:solidFill>
              </a:rPr>
              <a:t> та </a:t>
            </a:r>
            <a:r>
              <a:rPr lang="ru-RU" sz="1200" dirty="0" err="1">
                <a:solidFill>
                  <a:schemeClr val="tx2"/>
                </a:solidFill>
              </a:rPr>
              <a:t>знижок</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Уникнення</a:t>
            </a:r>
            <a:r>
              <a:rPr lang="ru-RU" sz="1200" dirty="0">
                <a:solidFill>
                  <a:schemeClr val="tx2"/>
                </a:solidFill>
              </a:rPr>
              <a:t> </a:t>
            </a:r>
            <a:r>
              <a:rPr lang="ru-RU" sz="1200" dirty="0" err="1">
                <a:solidFill>
                  <a:schemeClr val="tx2"/>
                </a:solidFill>
              </a:rPr>
              <a:t>конфлікту</a:t>
            </a:r>
            <a:r>
              <a:rPr lang="ru-RU" sz="1200" dirty="0">
                <a:solidFill>
                  <a:schemeClr val="tx2"/>
                </a:solidFill>
              </a:rPr>
              <a:t> </a:t>
            </a:r>
            <a:r>
              <a:rPr lang="ru-RU" sz="1200" dirty="0" err="1">
                <a:solidFill>
                  <a:schemeClr val="tx2"/>
                </a:solidFill>
              </a:rPr>
              <a:t>інтересів</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Обмеження</a:t>
            </a:r>
            <a:r>
              <a:rPr lang="ru-RU" sz="1200" dirty="0">
                <a:solidFill>
                  <a:schemeClr val="tx2"/>
                </a:solidFill>
              </a:rPr>
              <a:t> </a:t>
            </a:r>
            <a:r>
              <a:rPr lang="ru-RU" sz="1200" dirty="0" err="1">
                <a:solidFill>
                  <a:schemeClr val="tx2"/>
                </a:solidFill>
              </a:rPr>
              <a:t>щодо</a:t>
            </a:r>
            <a:r>
              <a:rPr lang="ru-RU" sz="1200" dirty="0">
                <a:solidFill>
                  <a:schemeClr val="tx2"/>
                </a:solidFill>
              </a:rPr>
              <a:t> </a:t>
            </a:r>
            <a:r>
              <a:rPr lang="ru-RU" sz="1200" dirty="0" err="1">
                <a:solidFill>
                  <a:schemeClr val="tx2"/>
                </a:solidFill>
              </a:rPr>
              <a:t>політичної</a:t>
            </a:r>
            <a:r>
              <a:rPr lang="ru-RU" sz="1200" dirty="0">
                <a:solidFill>
                  <a:schemeClr val="tx2"/>
                </a:solidFill>
              </a:rPr>
              <a:t> </a:t>
            </a:r>
            <a:r>
              <a:rPr lang="ru-RU" sz="1200" dirty="0" err="1">
                <a:solidFill>
                  <a:schemeClr val="tx2"/>
                </a:solidFill>
              </a:rPr>
              <a:t>діяльності</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Фінансова</a:t>
            </a:r>
            <a:r>
              <a:rPr lang="ru-RU" sz="1200" dirty="0">
                <a:solidFill>
                  <a:schemeClr val="tx2"/>
                </a:solidFill>
              </a:rPr>
              <a:t> </a:t>
            </a:r>
            <a:r>
              <a:rPr lang="ru-RU" sz="1200" dirty="0" err="1">
                <a:solidFill>
                  <a:schemeClr val="tx2"/>
                </a:solidFill>
              </a:rPr>
              <a:t>доброчесність</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Конфіденційність</a:t>
            </a:r>
            <a:r>
              <a:rPr lang="ru-RU" sz="1200" dirty="0">
                <a:solidFill>
                  <a:schemeClr val="tx2"/>
                </a:solidFill>
              </a:rPr>
              <a:t> та </a:t>
            </a:r>
            <a:r>
              <a:rPr lang="ru-RU" sz="1200" dirty="0" err="1">
                <a:solidFill>
                  <a:schemeClr val="tx2"/>
                </a:solidFill>
              </a:rPr>
              <a:t>використання</a:t>
            </a:r>
            <a:r>
              <a:rPr lang="ru-RU" sz="1200" dirty="0">
                <a:solidFill>
                  <a:schemeClr val="tx2"/>
                </a:solidFill>
              </a:rPr>
              <a:t> </a:t>
            </a:r>
            <a:r>
              <a:rPr lang="ru-RU" sz="1200" dirty="0" err="1">
                <a:solidFill>
                  <a:schemeClr val="tx2"/>
                </a:solidFill>
              </a:rPr>
              <a:t>службової</a:t>
            </a:r>
            <a:r>
              <a:rPr lang="ru-RU" sz="1200" dirty="0">
                <a:solidFill>
                  <a:schemeClr val="tx2"/>
                </a:solidFill>
              </a:rPr>
              <a:t> </a:t>
            </a:r>
            <a:r>
              <a:rPr lang="ru-RU" sz="1200" dirty="0" err="1">
                <a:solidFill>
                  <a:schemeClr val="tx2"/>
                </a:solidFill>
              </a:rPr>
              <a:t>інформації</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Використання</a:t>
            </a:r>
            <a:r>
              <a:rPr lang="ru-RU" sz="1200" dirty="0">
                <a:solidFill>
                  <a:schemeClr val="tx2"/>
                </a:solidFill>
              </a:rPr>
              <a:t> </a:t>
            </a:r>
            <a:r>
              <a:rPr lang="ru-RU" sz="1200" dirty="0" err="1">
                <a:solidFill>
                  <a:schemeClr val="tx2"/>
                </a:solidFill>
              </a:rPr>
              <a:t>службового</a:t>
            </a:r>
            <a:r>
              <a:rPr lang="ru-RU" sz="1200" dirty="0">
                <a:solidFill>
                  <a:schemeClr val="tx2"/>
                </a:solidFill>
              </a:rPr>
              <a:t> майна та </a:t>
            </a:r>
            <a:r>
              <a:rPr lang="ru-RU" sz="1200" dirty="0" err="1">
                <a:solidFill>
                  <a:schemeClr val="tx2"/>
                </a:solidFill>
              </a:rPr>
              <a:t>послуг</a:t>
            </a:r>
            <a:endParaRPr lang="ru-RU" sz="1200" dirty="0">
              <a:solidFill>
                <a:schemeClr val="tx2"/>
              </a:solidFill>
            </a:endParaRPr>
          </a:p>
          <a:p>
            <a:pPr marL="627063" indent="-627063">
              <a:buClr>
                <a:schemeClr val="accent6"/>
              </a:buClr>
              <a:buFont typeface="+mj-lt"/>
              <a:buAutoNum type="arabicPeriod"/>
            </a:pPr>
            <a:r>
              <a:rPr lang="ru-RU" sz="1200" dirty="0">
                <a:solidFill>
                  <a:schemeClr val="tx2"/>
                </a:solidFill>
              </a:rPr>
              <a:t>Особисте </a:t>
            </a:r>
            <a:r>
              <a:rPr lang="ru-RU" sz="1200" dirty="0" err="1">
                <a:solidFill>
                  <a:schemeClr val="tx2"/>
                </a:solidFill>
              </a:rPr>
              <a:t>придбання</a:t>
            </a:r>
            <a:r>
              <a:rPr lang="ru-RU" sz="1200" dirty="0">
                <a:solidFill>
                  <a:schemeClr val="tx2"/>
                </a:solidFill>
              </a:rPr>
              <a:t> державного майна </a:t>
            </a:r>
            <a:r>
              <a:rPr lang="ru-RU" sz="1200" dirty="0" err="1">
                <a:solidFill>
                  <a:schemeClr val="tx2"/>
                </a:solidFill>
              </a:rPr>
              <a:t>працівниками</a:t>
            </a:r>
            <a:endParaRPr lang="ru-RU" sz="1200" dirty="0">
              <a:solidFill>
                <a:schemeClr val="tx2"/>
              </a:solidFill>
            </a:endParaRPr>
          </a:p>
          <a:p>
            <a:pPr marL="627063" indent="-627063">
              <a:buClr>
                <a:schemeClr val="accent6"/>
              </a:buClr>
              <a:buFont typeface="+mj-lt"/>
              <a:buAutoNum type="arabicPeriod"/>
            </a:pPr>
            <a:r>
              <a:rPr lang="ru-RU" sz="1200" dirty="0" err="1">
                <a:solidFill>
                  <a:schemeClr val="tx2"/>
                </a:solidFill>
              </a:rPr>
              <a:t>Робоче</a:t>
            </a:r>
            <a:r>
              <a:rPr lang="ru-RU" sz="1200" dirty="0">
                <a:solidFill>
                  <a:schemeClr val="tx2"/>
                </a:solidFill>
              </a:rPr>
              <a:t> </a:t>
            </a:r>
            <a:r>
              <a:rPr lang="ru-RU" sz="1200" dirty="0" err="1">
                <a:solidFill>
                  <a:schemeClr val="tx2"/>
                </a:solidFill>
              </a:rPr>
              <a:t>середовище</a:t>
            </a:r>
            <a:endParaRPr lang="en-US" sz="1200" dirty="0">
              <a:solidFill>
                <a:schemeClr val="tx2"/>
              </a:solidFill>
            </a:endParaRPr>
          </a:p>
        </p:txBody>
      </p:sp>
      <p:sp>
        <p:nvSpPr>
          <p:cNvPr id="3" name="Slide Number Placeholder 2">
            <a:extLst>
              <a:ext uri="{FF2B5EF4-FFF2-40B4-BE49-F238E27FC236}">
                <a16:creationId xmlns:a16="http://schemas.microsoft.com/office/drawing/2014/main" id="{B175D766-81DB-B5A3-3E1E-2B1CD502A69B}"/>
              </a:ext>
            </a:extLst>
          </p:cNvPr>
          <p:cNvSpPr>
            <a:spLocks noGrp="1"/>
          </p:cNvSpPr>
          <p:nvPr>
            <p:ph type="sldNum" sz="quarter" idx="12"/>
          </p:nvPr>
        </p:nvSpPr>
        <p:spPr/>
        <p:txBody>
          <a:bodyPr/>
          <a:lstStyle/>
          <a:p>
            <a:fld id="{9F9C9D7E-A62C-AB4F-805D-1B13780151A0}" type="slidenum">
              <a:rPr lang="en-US" smtClean="0"/>
              <a:pPr/>
              <a:t>38</a:t>
            </a:fld>
            <a:endParaRPr lang="en-US"/>
          </a:p>
        </p:txBody>
      </p:sp>
      <p:sp>
        <p:nvSpPr>
          <p:cNvPr id="4" name="Text Placeholder 3">
            <a:extLst>
              <a:ext uri="{FF2B5EF4-FFF2-40B4-BE49-F238E27FC236}">
                <a16:creationId xmlns:a16="http://schemas.microsoft.com/office/drawing/2014/main" id="{5CC1316E-CA15-FCC4-20BE-EE20607BE27D}"/>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68FED562-4F71-D3D6-924E-C0F4D2A67C7B}"/>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dirty="0">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0AB58555-6582-5636-0F34-1E8A1FEC36A5}"/>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46DA6058-56F2-DA1D-49E4-E7D0A322EBC0}"/>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E09F7127-4A5A-6CA4-2450-CB3723AE1D7C}"/>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6FD510A9-1E8C-5BEF-CE75-CA6864AA8089}"/>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Кодекс етики</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5" name="Arrow: Right 4">
            <a:extLst>
              <a:ext uri="{FF2B5EF4-FFF2-40B4-BE49-F238E27FC236}">
                <a16:creationId xmlns:a16="http://schemas.microsoft.com/office/drawing/2014/main" id="{B9E7669B-6CB1-D1BF-AB71-1E53F59A2569}"/>
              </a:ext>
            </a:extLst>
          </p:cNvPr>
          <p:cNvSpPr/>
          <p:nvPr/>
        </p:nvSpPr>
        <p:spPr>
          <a:xfrm>
            <a:off x="4596454" y="4911574"/>
            <a:ext cx="1881243" cy="16201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600" dirty="0"/>
              <a:t>Інструменти та засоби ВМО</a:t>
            </a:r>
            <a:endParaRPr lang="en-US" sz="1600" dirty="0"/>
          </a:p>
        </p:txBody>
      </p:sp>
      <p:sp>
        <p:nvSpPr>
          <p:cNvPr id="10" name="TextBox 9">
            <a:extLst>
              <a:ext uri="{FF2B5EF4-FFF2-40B4-BE49-F238E27FC236}">
                <a16:creationId xmlns:a16="http://schemas.microsoft.com/office/drawing/2014/main" id="{BFFD812A-3DE9-377C-756A-225C6339C844}"/>
              </a:ext>
            </a:extLst>
          </p:cNvPr>
          <p:cNvSpPr txBox="1"/>
          <p:nvPr/>
        </p:nvSpPr>
        <p:spPr>
          <a:xfrm>
            <a:off x="427349" y="5345241"/>
            <a:ext cx="3739616" cy="830997"/>
          </a:xfrm>
          <a:prstGeom prst="rect">
            <a:avLst/>
          </a:prstGeom>
          <a:noFill/>
        </p:spPr>
        <p:txBody>
          <a:bodyPr wrap="square" rtlCol="0">
            <a:spAutoFit/>
          </a:bodyPr>
          <a:lstStyle/>
          <a:p>
            <a:r>
              <a:rPr lang="ru-RU" sz="1200" dirty="0" err="1"/>
              <a:t>Під</a:t>
            </a:r>
            <a:r>
              <a:rPr lang="ru-RU" sz="1200" dirty="0"/>
              <a:t> час </a:t>
            </a:r>
            <a:r>
              <a:rPr lang="ru-RU" sz="1200" dirty="0" err="1"/>
              <a:t>збору</a:t>
            </a:r>
            <a:r>
              <a:rPr lang="ru-RU" sz="1200" dirty="0"/>
              <a:t> </a:t>
            </a:r>
            <a:r>
              <a:rPr lang="ru-RU" sz="1200" dirty="0" err="1"/>
              <a:t>даних</a:t>
            </a:r>
            <a:r>
              <a:rPr lang="ru-RU" sz="1200" dirty="0"/>
              <a:t> у межах </a:t>
            </a:r>
            <a:r>
              <a:rPr lang="ru-RU" sz="1200" dirty="0" err="1"/>
              <a:t>Механізму</a:t>
            </a:r>
            <a:r>
              <a:rPr lang="ru-RU" sz="1200" dirty="0"/>
              <a:t> </a:t>
            </a:r>
            <a:r>
              <a:rPr lang="ru-RU" sz="1200" dirty="0" err="1"/>
              <a:t>оцінювання</a:t>
            </a:r>
            <a:r>
              <a:rPr lang="ru-RU" sz="1200" dirty="0"/>
              <a:t> </a:t>
            </a:r>
            <a:r>
              <a:rPr lang="ru-RU" sz="1200" dirty="0" err="1"/>
              <a:t>результативності</a:t>
            </a:r>
            <a:r>
              <a:rPr lang="ru-RU" sz="1200" dirty="0"/>
              <a:t> (</a:t>
            </a:r>
            <a:r>
              <a:rPr lang="en-US" sz="1200" dirty="0"/>
              <a:t>PMM) </a:t>
            </a:r>
            <a:r>
              <a:rPr lang="ru-RU" sz="1200" dirty="0"/>
              <a:t>за 2024 </a:t>
            </a:r>
            <a:r>
              <a:rPr lang="ru-RU" sz="1200" dirty="0" err="1"/>
              <a:t>рік</a:t>
            </a:r>
            <a:r>
              <a:rPr lang="ru-RU" sz="1200" dirty="0"/>
              <a:t> </a:t>
            </a:r>
            <a:r>
              <a:rPr lang="ru-RU" sz="1200" dirty="0" err="1"/>
              <a:t>Україна</a:t>
            </a:r>
            <a:r>
              <a:rPr lang="ru-RU" sz="1200" dirty="0"/>
              <a:t> </a:t>
            </a:r>
            <a:r>
              <a:rPr lang="ru-RU" sz="1200" dirty="0" err="1"/>
              <a:t>повідомила</a:t>
            </a:r>
            <a:r>
              <a:rPr lang="ru-RU" sz="1200" dirty="0"/>
              <a:t>, </a:t>
            </a:r>
            <a:r>
              <a:rPr lang="ru-RU" sz="1200" dirty="0" err="1"/>
              <a:t>що</a:t>
            </a:r>
            <a:r>
              <a:rPr lang="ru-RU" sz="1200" dirty="0"/>
              <a:t> </a:t>
            </a:r>
            <a:r>
              <a:rPr lang="ru-RU" sz="1200" dirty="0" err="1"/>
              <a:t>адміністрація</a:t>
            </a:r>
            <a:r>
              <a:rPr lang="ru-RU" sz="1200" dirty="0"/>
              <a:t> не </a:t>
            </a:r>
            <a:r>
              <a:rPr lang="ru-RU" sz="1200" dirty="0" err="1"/>
              <a:t>обізнана</a:t>
            </a:r>
            <a:r>
              <a:rPr lang="ru-RU" sz="1200" dirty="0"/>
              <a:t> з </a:t>
            </a:r>
            <a:r>
              <a:rPr lang="ru-RU" sz="1200" dirty="0" err="1"/>
              <a:t>цим</a:t>
            </a:r>
            <a:r>
              <a:rPr lang="ru-RU" sz="1200" dirty="0"/>
              <a:t> </a:t>
            </a:r>
            <a:r>
              <a:rPr lang="ru-RU" sz="1200" dirty="0" err="1"/>
              <a:t>інструментом</a:t>
            </a:r>
            <a:r>
              <a:rPr lang="ru-RU" sz="1200" dirty="0"/>
              <a:t>.</a:t>
            </a:r>
            <a:endParaRPr lang="en-US" sz="1200" u="sng" dirty="0"/>
          </a:p>
        </p:txBody>
      </p:sp>
      <p:sp>
        <p:nvSpPr>
          <p:cNvPr id="2" name="TextBox 1">
            <a:extLst>
              <a:ext uri="{FF2B5EF4-FFF2-40B4-BE49-F238E27FC236}">
                <a16:creationId xmlns:a16="http://schemas.microsoft.com/office/drawing/2014/main" id="{3269F267-89F9-AB1B-CE10-1ED7E33665EA}"/>
              </a:ext>
            </a:extLst>
          </p:cNvPr>
          <p:cNvSpPr txBox="1"/>
          <p:nvPr/>
        </p:nvSpPr>
        <p:spPr>
          <a:xfrm>
            <a:off x="6510255" y="1848228"/>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B6B1A49-93ED-D4F1-DF82-A36FA9B76BC8}"/>
              </a:ext>
            </a:extLst>
          </p:cNvPr>
          <p:cNvPicPr>
            <a:picLocks noChangeAspect="1"/>
          </p:cNvPicPr>
          <p:nvPr/>
        </p:nvPicPr>
        <p:blipFill>
          <a:blip r:embed="rId2"/>
          <a:stretch>
            <a:fillRect/>
          </a:stretch>
        </p:blipFill>
        <p:spPr>
          <a:xfrm>
            <a:off x="252015" y="2195729"/>
            <a:ext cx="2081824" cy="3008475"/>
          </a:xfrm>
          <a:prstGeom prst="rect">
            <a:avLst/>
          </a:prstGeom>
        </p:spPr>
      </p:pic>
      <p:sp>
        <p:nvSpPr>
          <p:cNvPr id="11" name="Left Brace 10">
            <a:extLst>
              <a:ext uri="{FF2B5EF4-FFF2-40B4-BE49-F238E27FC236}">
                <a16:creationId xmlns:a16="http://schemas.microsoft.com/office/drawing/2014/main" id="{2821246A-8078-3EBF-E61C-15A65D69E47F}"/>
              </a:ext>
            </a:extLst>
          </p:cNvPr>
          <p:cNvSpPr/>
          <p:nvPr/>
        </p:nvSpPr>
        <p:spPr>
          <a:xfrm>
            <a:off x="2398288" y="2454290"/>
            <a:ext cx="702100" cy="2146708"/>
          </a:xfrm>
          <a:prstGeom prst="leftBrace">
            <a:avLst>
              <a:gd name="adj1" fmla="val 43982"/>
              <a:gd name="adj2" fmla="val 50000"/>
            </a:avLst>
          </a:prstGeom>
          <a:ln w="571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D33F1EF6-082F-42C7-58F8-D465566F405D}"/>
              </a:ext>
            </a:extLst>
          </p:cNvPr>
          <p:cNvSpPr txBox="1"/>
          <p:nvPr/>
        </p:nvSpPr>
        <p:spPr>
          <a:xfrm>
            <a:off x="6670144" y="4998368"/>
            <a:ext cx="1881242" cy="1277273"/>
          </a:xfrm>
          <a:prstGeom prst="rect">
            <a:avLst/>
          </a:prstGeom>
          <a:noFill/>
        </p:spPr>
        <p:txBody>
          <a:bodyPr wrap="square" rtlCol="0">
            <a:spAutoFit/>
          </a:bodyPr>
          <a:lstStyle/>
          <a:p>
            <a:pPr algn="r"/>
            <a:r>
              <a:rPr lang="ru-RU" sz="1100" dirty="0" err="1"/>
              <a:t>Застосовність</a:t>
            </a:r>
            <a:r>
              <a:rPr lang="ru-RU" sz="1100" dirty="0"/>
              <a:t>, </a:t>
            </a:r>
            <a:r>
              <a:rPr lang="ru-RU" sz="1100" dirty="0" err="1"/>
              <a:t>чіткість</a:t>
            </a:r>
            <a:r>
              <a:rPr lang="ru-RU" sz="1100" dirty="0"/>
              <a:t> і </a:t>
            </a:r>
            <a:r>
              <a:rPr lang="ru-RU" sz="1100" dirty="0" err="1"/>
              <a:t>справедливість</a:t>
            </a:r>
            <a:r>
              <a:rPr lang="ru-RU" sz="1100" dirty="0"/>
              <a:t> Кодексу </a:t>
            </a:r>
            <a:r>
              <a:rPr lang="ru-RU" sz="1100" dirty="0" err="1"/>
              <a:t>поведінки</a:t>
            </a:r>
            <a:r>
              <a:rPr lang="ru-RU" sz="1100" dirty="0"/>
              <a:t> </a:t>
            </a:r>
            <a:r>
              <a:rPr lang="ru-RU" sz="1100" dirty="0" err="1"/>
              <a:t>були</a:t>
            </a:r>
            <a:r>
              <a:rPr lang="ru-RU" sz="1100" dirty="0"/>
              <a:t> </a:t>
            </a:r>
            <a:r>
              <a:rPr lang="ru-RU" sz="1100" dirty="0" err="1"/>
              <a:t>менш</a:t>
            </a:r>
            <a:r>
              <a:rPr lang="ru-RU" sz="1100" dirty="0"/>
              <a:t> </a:t>
            </a:r>
            <a:r>
              <a:rPr lang="ru-RU" sz="1100" dirty="0" err="1"/>
              <a:t>визнаними</a:t>
            </a:r>
            <a:r>
              <a:rPr lang="ru-RU" sz="1100" dirty="0"/>
              <a:t> </a:t>
            </a:r>
            <a:r>
              <a:rPr lang="ru-RU" sz="1100" dirty="0" err="1"/>
              <a:t>посадовими</a:t>
            </a:r>
            <a:r>
              <a:rPr lang="ru-RU" sz="1100" dirty="0"/>
              <a:t> особами </a:t>
            </a:r>
            <a:r>
              <a:rPr lang="ru-RU" sz="1100" dirty="0" err="1"/>
              <a:t>Держмитслужби</a:t>
            </a:r>
            <a:r>
              <a:rPr lang="ru-RU" sz="1100" dirty="0"/>
              <a:t> </a:t>
            </a:r>
            <a:r>
              <a:rPr lang="ru-RU" sz="1100" dirty="0" err="1"/>
              <a:t>під</a:t>
            </a:r>
            <a:r>
              <a:rPr lang="ru-RU" sz="1100" dirty="0"/>
              <a:t> час </a:t>
            </a:r>
            <a:r>
              <a:rPr lang="ru-RU" sz="1100" dirty="0" err="1"/>
              <a:t>оцінювання</a:t>
            </a:r>
            <a:r>
              <a:rPr lang="ru-RU" sz="1100" dirty="0"/>
              <a:t> в межах </a:t>
            </a:r>
            <a:r>
              <a:rPr lang="en-US" sz="1100" dirty="0"/>
              <a:t>CIPS II.</a:t>
            </a:r>
            <a:endParaRPr lang="en-US" sz="1050" dirty="0"/>
          </a:p>
        </p:txBody>
      </p:sp>
      <p:graphicFrame>
        <p:nvGraphicFramePr>
          <p:cNvPr id="6" name="Diagram 41">
            <a:extLst>
              <a:ext uri="{FF2B5EF4-FFF2-40B4-BE49-F238E27FC236}">
                <a16:creationId xmlns:a16="http://schemas.microsoft.com/office/drawing/2014/main" id="{42734CB9-B3B7-CD3C-1712-08BF4EBE1C96}"/>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7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5A94-1C71-02A4-A55C-6F743B59DA1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1893BF-F42F-5520-F202-A3CE80224EDA}"/>
              </a:ext>
            </a:extLst>
          </p:cNvPr>
          <p:cNvSpPr>
            <a:spLocks noGrp="1"/>
          </p:cNvSpPr>
          <p:nvPr>
            <p:ph type="sldNum" sz="quarter" idx="12"/>
          </p:nvPr>
        </p:nvSpPr>
        <p:spPr/>
        <p:txBody>
          <a:bodyPr/>
          <a:lstStyle/>
          <a:p>
            <a:fld id="{9F9C9D7E-A62C-AB4F-805D-1B13780151A0}" type="slidenum">
              <a:rPr lang="en-US" smtClean="0"/>
              <a:pPr/>
              <a:t>39</a:t>
            </a:fld>
            <a:endParaRPr lang="en-US"/>
          </a:p>
        </p:txBody>
      </p:sp>
      <p:sp>
        <p:nvSpPr>
          <p:cNvPr id="4" name="Text Placeholder 3">
            <a:extLst>
              <a:ext uri="{FF2B5EF4-FFF2-40B4-BE49-F238E27FC236}">
                <a16:creationId xmlns:a16="http://schemas.microsoft.com/office/drawing/2014/main" id="{2C3CE5D9-D996-860E-101E-9D83C095807B}"/>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EC0456F3-D6C2-808E-C594-DAA9BAFB5FAC}"/>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5AE75C27-5C19-68C3-7679-CDD803CCAB87}"/>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5FD95645-C86A-DA1E-EC39-7FBEBFD0B76B}"/>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B219A3C3-8BC2-EE72-FA17-87CAC4BE243E}"/>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AFB4FCF0-5C68-3E42-2755-F3384BAC5A1A}"/>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Кодекс етики</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pic>
        <p:nvPicPr>
          <p:cNvPr id="2" name="Graphic 1" descr="Bullseye with solid fill">
            <a:extLst>
              <a:ext uri="{FF2B5EF4-FFF2-40B4-BE49-F238E27FC236}">
                <a16:creationId xmlns:a16="http://schemas.microsoft.com/office/drawing/2014/main" id="{A0E578B8-C15E-CFB6-2D79-CC2518B975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027" y="2170501"/>
            <a:ext cx="914400" cy="914400"/>
          </a:xfrm>
          <a:prstGeom prst="rect">
            <a:avLst/>
          </a:prstGeom>
        </p:spPr>
      </p:pic>
      <p:sp>
        <p:nvSpPr>
          <p:cNvPr id="7" name="TextBox 6">
            <a:extLst>
              <a:ext uri="{FF2B5EF4-FFF2-40B4-BE49-F238E27FC236}">
                <a16:creationId xmlns:a16="http://schemas.microsoft.com/office/drawing/2014/main" id="{896E54C5-0EC7-BDC4-DE57-302046C1D28C}"/>
              </a:ext>
            </a:extLst>
          </p:cNvPr>
          <p:cNvSpPr txBox="1"/>
          <p:nvPr/>
        </p:nvSpPr>
        <p:spPr>
          <a:xfrm>
            <a:off x="1245844" y="2089438"/>
            <a:ext cx="5937467" cy="4632037"/>
          </a:xfrm>
          <a:prstGeom prst="rect">
            <a:avLst/>
          </a:prstGeom>
          <a:noFill/>
        </p:spPr>
        <p:txBody>
          <a:bodyPr wrap="square" rtlCol="0">
            <a:spAutoFit/>
          </a:bodyPr>
          <a:lstStyle/>
          <a:p>
            <a:r>
              <a:rPr lang="ru-RU" sz="1600" dirty="0" err="1"/>
              <a:t>Ціль</a:t>
            </a:r>
            <a:br>
              <a:rPr lang="ru-RU" sz="1400" dirty="0"/>
            </a:br>
            <a:r>
              <a:rPr lang="ru-RU" sz="1200" dirty="0" err="1"/>
              <a:t>Ефективність</a:t>
            </a:r>
            <a:r>
              <a:rPr lang="ru-RU" sz="1200" dirty="0"/>
              <a:t> </a:t>
            </a:r>
            <a:r>
              <a:rPr lang="ru-RU" sz="1200" dirty="0" err="1"/>
              <a:t>контрольних</a:t>
            </a:r>
            <a:r>
              <a:rPr lang="ru-RU" sz="1200" dirty="0"/>
              <a:t> </a:t>
            </a:r>
            <a:r>
              <a:rPr lang="ru-RU" sz="1200" dirty="0" err="1"/>
              <a:t>заходів</a:t>
            </a:r>
            <a:r>
              <a:rPr lang="ru-RU" sz="1200" dirty="0"/>
              <a:t> </a:t>
            </a:r>
            <a:r>
              <a:rPr lang="ru-RU" sz="1200" dirty="0" err="1"/>
              <a:t>під</a:t>
            </a:r>
            <a:r>
              <a:rPr lang="ru-RU" sz="1200" dirty="0"/>
              <a:t> час </a:t>
            </a:r>
            <a:r>
              <a:rPr lang="ru-RU" sz="1200" dirty="0" err="1"/>
              <a:t>прийняття</a:t>
            </a:r>
            <a:r>
              <a:rPr lang="ru-RU" sz="1200" dirty="0"/>
              <a:t> на </a:t>
            </a:r>
            <a:r>
              <a:rPr lang="ru-RU" sz="1200" dirty="0" err="1"/>
              <a:t>державну</a:t>
            </a:r>
            <a:r>
              <a:rPr lang="ru-RU" sz="1200" dirty="0"/>
              <a:t> службу </a:t>
            </a:r>
            <a:r>
              <a:rPr lang="ru-RU" sz="1200" dirty="0" err="1"/>
              <a:t>близьких</a:t>
            </a:r>
            <a:r>
              <a:rPr lang="ru-RU" sz="1200" dirty="0"/>
              <a:t> </a:t>
            </a:r>
            <a:r>
              <a:rPr lang="ru-RU" sz="1200" dirty="0" err="1"/>
              <a:t>родичів</a:t>
            </a:r>
            <a:r>
              <a:rPr lang="ru-RU" sz="1200" dirty="0"/>
              <a:t> без </a:t>
            </a:r>
            <a:r>
              <a:rPr lang="ru-RU" sz="1200" dirty="0" err="1"/>
              <a:t>урахування</a:t>
            </a:r>
            <a:r>
              <a:rPr lang="ru-RU" sz="1200" dirty="0"/>
              <a:t> </a:t>
            </a:r>
            <a:r>
              <a:rPr lang="ru-RU" sz="1200" dirty="0" err="1"/>
              <a:t>конфлікту</a:t>
            </a:r>
            <a:r>
              <a:rPr lang="ru-RU" sz="1200" dirty="0"/>
              <a:t> </a:t>
            </a:r>
            <a:r>
              <a:rPr lang="ru-RU" sz="1200" dirty="0" err="1"/>
              <a:t>інтересів</a:t>
            </a:r>
            <a:r>
              <a:rPr lang="ru-RU" sz="1200" dirty="0"/>
              <a:t>, а </a:t>
            </a:r>
            <a:r>
              <a:rPr lang="ru-RU" sz="1200" dirty="0" err="1"/>
              <a:t>також</a:t>
            </a:r>
            <a:r>
              <a:rPr lang="ru-RU" sz="1200" dirty="0"/>
              <a:t> </a:t>
            </a:r>
            <a:r>
              <a:rPr lang="ru-RU" sz="1200" dirty="0" err="1"/>
              <a:t>призначення</a:t>
            </a:r>
            <a:r>
              <a:rPr lang="ru-RU" sz="1200" dirty="0"/>
              <a:t> </a:t>
            </a:r>
            <a:r>
              <a:rPr lang="ru-RU" sz="1200" dirty="0" err="1"/>
              <a:t>осіб</a:t>
            </a:r>
            <a:r>
              <a:rPr lang="ru-RU" sz="1200" dirty="0"/>
              <a:t>, </a:t>
            </a:r>
            <a:r>
              <a:rPr lang="ru-RU" sz="1200" dirty="0" err="1"/>
              <a:t>які</a:t>
            </a:r>
            <a:r>
              <a:rPr lang="ru-RU" sz="1200" dirty="0"/>
              <a:t> не </a:t>
            </a:r>
            <a:r>
              <a:rPr lang="ru-RU" sz="1200" dirty="0" err="1"/>
              <a:t>відповідають</a:t>
            </a:r>
            <a:r>
              <a:rPr lang="ru-RU" sz="1200" dirty="0"/>
              <a:t> </a:t>
            </a:r>
            <a:r>
              <a:rPr lang="ru-RU" sz="1200" dirty="0" err="1"/>
              <a:t>установленим</a:t>
            </a:r>
            <a:r>
              <a:rPr lang="ru-RU" sz="1200" dirty="0"/>
              <a:t> </a:t>
            </a:r>
            <a:r>
              <a:rPr lang="ru-RU" sz="1200" dirty="0" err="1"/>
              <a:t>вимогам</a:t>
            </a:r>
            <a:r>
              <a:rPr lang="ru-RU" sz="1200" dirty="0"/>
              <a:t> </a:t>
            </a:r>
            <a:r>
              <a:rPr lang="ru-RU" sz="1200" dirty="0" err="1"/>
              <a:t>або</a:t>
            </a:r>
            <a:r>
              <a:rPr lang="ru-RU" sz="1200" dirty="0"/>
              <a:t> подали </a:t>
            </a:r>
            <a:r>
              <a:rPr lang="ru-RU" sz="1200" dirty="0" err="1"/>
              <a:t>недостовірну</a:t>
            </a:r>
            <a:r>
              <a:rPr lang="ru-RU" sz="1200" dirty="0"/>
              <a:t> </a:t>
            </a:r>
            <a:r>
              <a:rPr lang="ru-RU" sz="1200" dirty="0" err="1"/>
              <a:t>інформацію</a:t>
            </a:r>
            <a:r>
              <a:rPr lang="ru-RU" sz="1200" dirty="0"/>
              <a:t>, на посади </a:t>
            </a:r>
            <a:r>
              <a:rPr lang="ru-RU" sz="1200" dirty="0" err="1"/>
              <a:t>категорій</a:t>
            </a:r>
            <a:r>
              <a:rPr lang="ru-RU" sz="1200" dirty="0"/>
              <a:t> Б і В.</a:t>
            </a:r>
            <a:endParaRPr lang="en-US" sz="1050" dirty="0"/>
          </a:p>
          <a:p>
            <a:endParaRPr lang="en-US" sz="1400" dirty="0"/>
          </a:p>
          <a:p>
            <a:r>
              <a:rPr lang="uk-UA" sz="1600" dirty="0"/>
              <a:t>Пропозиції КРІ</a:t>
            </a:r>
            <a:endParaRPr lang="en-US" sz="1600" dirty="0"/>
          </a:p>
          <a:p>
            <a:endParaRPr lang="en-US" sz="1200" dirty="0"/>
          </a:p>
          <a:p>
            <a:pPr marL="228600" indent="-228600">
              <a:buAutoNum type="arabicPeriod"/>
            </a:pPr>
            <a:r>
              <a:rPr lang="ru-RU" sz="1200" dirty="0" err="1"/>
              <a:t>Запроваджено</a:t>
            </a:r>
            <a:r>
              <a:rPr lang="ru-RU" sz="1200" dirty="0"/>
              <a:t> </a:t>
            </a:r>
            <a:r>
              <a:rPr lang="ru-RU" sz="1200" dirty="0" err="1"/>
              <a:t>додаткові</a:t>
            </a:r>
            <a:r>
              <a:rPr lang="ru-RU" sz="1200" dirty="0"/>
              <a:t> </a:t>
            </a:r>
            <a:r>
              <a:rPr lang="ru-RU" sz="1200" dirty="0" err="1"/>
              <a:t>контрольні</a:t>
            </a:r>
            <a:r>
              <a:rPr lang="ru-RU" sz="1200" dirty="0"/>
              <a:t> заходи за </a:t>
            </a:r>
            <a:r>
              <a:rPr lang="ru-RU" sz="1200" dirty="0" err="1"/>
              <a:t>процесом</a:t>
            </a:r>
            <a:r>
              <a:rPr lang="ru-RU" sz="1200" dirty="0"/>
              <a:t> добору та </a:t>
            </a:r>
            <a:r>
              <a:rPr lang="ru-RU" sz="1200" dirty="0" err="1"/>
              <a:t>прийняття</a:t>
            </a:r>
            <a:r>
              <a:rPr lang="ru-RU" sz="1200" dirty="0"/>
              <a:t> на службу в </a:t>
            </a:r>
            <a:r>
              <a:rPr lang="ru-RU" sz="1200" dirty="0" err="1"/>
              <a:t>умовах</a:t>
            </a:r>
            <a:r>
              <a:rPr lang="ru-RU" sz="1200" dirty="0"/>
              <a:t> </a:t>
            </a:r>
            <a:r>
              <a:rPr lang="ru-RU" sz="1200" dirty="0" err="1"/>
              <a:t>воєнного</a:t>
            </a:r>
            <a:r>
              <a:rPr lang="ru-RU" sz="1200" dirty="0"/>
              <a:t> стану шляхом </a:t>
            </a:r>
            <a:r>
              <a:rPr lang="ru-RU" sz="1200" dirty="0" err="1"/>
              <a:t>проведення</a:t>
            </a:r>
            <a:r>
              <a:rPr lang="ru-RU" sz="1200" dirty="0"/>
              <a:t> </a:t>
            </a:r>
            <a:r>
              <a:rPr lang="ru-RU" sz="1200" dirty="0" err="1"/>
              <a:t>попередніх</a:t>
            </a:r>
            <a:r>
              <a:rPr lang="ru-RU" sz="1200" dirty="0"/>
              <a:t> </a:t>
            </a:r>
            <a:r>
              <a:rPr lang="ru-RU" sz="1200" dirty="0" err="1"/>
              <a:t>перевірок</a:t>
            </a:r>
            <a:r>
              <a:rPr lang="ru-RU" sz="1200" dirty="0"/>
              <a:t> </a:t>
            </a:r>
            <a:r>
              <a:rPr lang="ru-RU" sz="1200" dirty="0" err="1"/>
              <a:t>кандидатів</a:t>
            </a:r>
            <a:r>
              <a:rPr lang="ru-RU" sz="1200" dirty="0"/>
              <a:t> </a:t>
            </a:r>
            <a:r>
              <a:rPr lang="ru-RU" sz="1200" dirty="0" err="1"/>
              <a:t>підрозділами</a:t>
            </a:r>
            <a:r>
              <a:rPr lang="ru-RU" sz="1200" dirty="0"/>
              <a:t> з </a:t>
            </a:r>
            <a:r>
              <a:rPr lang="ru-RU" sz="1200" dirty="0" err="1"/>
              <a:t>питань</a:t>
            </a:r>
            <a:r>
              <a:rPr lang="ru-RU" sz="1200" dirty="0"/>
              <a:t> </a:t>
            </a:r>
            <a:r>
              <a:rPr lang="ru-RU" sz="1200" dirty="0" err="1"/>
              <a:t>запобігання</a:t>
            </a:r>
            <a:r>
              <a:rPr lang="ru-RU" sz="1200" dirty="0"/>
              <a:t> та </a:t>
            </a:r>
            <a:r>
              <a:rPr lang="ru-RU" sz="1200" dirty="0" err="1"/>
              <a:t>виявлення</a:t>
            </a:r>
            <a:r>
              <a:rPr lang="ru-RU" sz="1200" dirty="0"/>
              <a:t> </a:t>
            </a:r>
            <a:r>
              <a:rPr lang="ru-RU" sz="1200" dirty="0" err="1"/>
              <a:t>корупції</a:t>
            </a:r>
            <a:r>
              <a:rPr lang="ru-RU" sz="1200" dirty="0"/>
              <a:t> для </a:t>
            </a:r>
            <a:r>
              <a:rPr lang="ru-RU" sz="1200" dirty="0" err="1"/>
              <a:t>встановлення</a:t>
            </a:r>
            <a:r>
              <a:rPr lang="ru-RU" sz="1200" dirty="0"/>
              <a:t> </a:t>
            </a:r>
            <a:r>
              <a:rPr lang="ru-RU" sz="1200" dirty="0" err="1"/>
              <a:t>можливих</a:t>
            </a:r>
            <a:r>
              <a:rPr lang="ru-RU" sz="1200" dirty="0"/>
              <a:t> </a:t>
            </a:r>
            <a:r>
              <a:rPr lang="ru-RU" sz="1200" dirty="0" err="1"/>
              <a:t>фактів</a:t>
            </a:r>
            <a:r>
              <a:rPr lang="ru-RU" sz="1200" dirty="0"/>
              <a:t> і </a:t>
            </a:r>
            <a:r>
              <a:rPr lang="ru-RU" sz="1200" dirty="0" err="1"/>
              <a:t>обставин</a:t>
            </a:r>
            <a:r>
              <a:rPr lang="ru-RU" sz="1200" dirty="0"/>
              <a:t>, </a:t>
            </a:r>
            <a:r>
              <a:rPr lang="ru-RU" sz="1200" dirty="0" err="1"/>
              <a:t>що</a:t>
            </a:r>
            <a:r>
              <a:rPr lang="ru-RU" sz="1200" dirty="0"/>
              <a:t> </a:t>
            </a:r>
            <a:r>
              <a:rPr lang="ru-RU" sz="1200" dirty="0" err="1"/>
              <a:t>перешкоджають</a:t>
            </a:r>
            <a:r>
              <a:rPr lang="ru-RU" sz="1200" dirty="0"/>
              <a:t> </a:t>
            </a:r>
            <a:r>
              <a:rPr lang="ru-RU" sz="1200" dirty="0" err="1"/>
              <a:t>призначенню</a:t>
            </a:r>
            <a:r>
              <a:rPr lang="ru-RU" sz="1200" dirty="0"/>
              <a:t>.</a:t>
            </a:r>
          </a:p>
          <a:p>
            <a:r>
              <a:rPr lang="en-US" sz="1200" dirty="0"/>
              <a:t>2. </a:t>
            </a:r>
            <a:r>
              <a:rPr lang="ru-RU" sz="1200" dirty="0" err="1"/>
              <a:t>Кількість</a:t>
            </a:r>
            <a:r>
              <a:rPr lang="ru-RU" sz="1200" dirty="0"/>
              <a:t> </a:t>
            </a:r>
            <a:r>
              <a:rPr lang="ru-RU" sz="1200" dirty="0" err="1"/>
              <a:t>посадових</a:t>
            </a:r>
            <a:r>
              <a:rPr lang="ru-RU" sz="1200" dirty="0"/>
              <a:t> </a:t>
            </a:r>
            <a:r>
              <a:rPr lang="ru-RU" sz="1200" dirty="0" err="1"/>
              <a:t>осіб</a:t>
            </a:r>
            <a:r>
              <a:rPr lang="ru-RU" sz="1200" dirty="0"/>
              <a:t> поза межами чинного штатного </a:t>
            </a:r>
            <a:r>
              <a:rPr lang="ru-RU" sz="1200" dirty="0" err="1"/>
              <a:t>розпису</a:t>
            </a:r>
            <a:r>
              <a:rPr lang="ru-RU" sz="1200" dirty="0"/>
              <a:t>.</a:t>
            </a:r>
          </a:p>
          <a:p>
            <a:r>
              <a:rPr lang="en-US" sz="1200" dirty="0"/>
              <a:t>3. </a:t>
            </a:r>
            <a:r>
              <a:rPr lang="ru-RU" sz="1200" dirty="0" err="1"/>
              <a:t>Укомплектованість</a:t>
            </a:r>
            <a:r>
              <a:rPr lang="ru-RU" sz="1200" dirty="0"/>
              <a:t> </a:t>
            </a:r>
            <a:r>
              <a:rPr lang="ru-RU" sz="1200" dirty="0" err="1"/>
              <a:t>штатних</a:t>
            </a:r>
            <a:r>
              <a:rPr lang="ru-RU" sz="1200" dirty="0"/>
              <a:t> посад.</a:t>
            </a:r>
          </a:p>
          <a:p>
            <a:r>
              <a:rPr lang="en-US" sz="1200" dirty="0"/>
              <a:t>4. </a:t>
            </a:r>
            <a:r>
              <a:rPr lang="ru-RU" sz="1200" dirty="0" err="1"/>
              <a:t>Плинність</a:t>
            </a:r>
            <a:r>
              <a:rPr lang="ru-RU" sz="1200" dirty="0"/>
              <a:t> </a:t>
            </a:r>
            <a:r>
              <a:rPr lang="ru-RU" sz="1200" dirty="0" err="1"/>
              <a:t>кадрів</a:t>
            </a:r>
            <a:r>
              <a:rPr lang="en-US" sz="1200" dirty="0"/>
              <a:t>.</a:t>
            </a:r>
          </a:p>
          <a:p>
            <a:r>
              <a:rPr lang="en-US" sz="1200" dirty="0"/>
              <a:t>5. </a:t>
            </a:r>
            <a:r>
              <a:rPr lang="ru-RU" sz="1200" dirty="0" err="1"/>
              <a:t>Рівень</a:t>
            </a:r>
            <a:r>
              <a:rPr lang="ru-RU" sz="1200" dirty="0"/>
              <a:t> </a:t>
            </a:r>
            <a:r>
              <a:rPr lang="ru-RU" sz="1200" dirty="0" err="1"/>
              <a:t>дотримання</a:t>
            </a:r>
            <a:r>
              <a:rPr lang="ru-RU" sz="1200" dirty="0"/>
              <a:t> </a:t>
            </a:r>
            <a:r>
              <a:rPr lang="ru-RU" sz="1200" dirty="0" err="1"/>
              <a:t>службової</a:t>
            </a:r>
            <a:r>
              <a:rPr lang="ru-RU" sz="1200" dirty="0"/>
              <a:t> </a:t>
            </a:r>
            <a:r>
              <a:rPr lang="ru-RU" sz="1200" dirty="0" err="1"/>
              <a:t>дисципліни</a:t>
            </a:r>
            <a:r>
              <a:rPr lang="en-US" sz="1200" dirty="0"/>
              <a:t>.</a:t>
            </a:r>
          </a:p>
          <a:p>
            <a:r>
              <a:rPr lang="en-US" sz="1200" dirty="0"/>
              <a:t>6. </a:t>
            </a:r>
            <a:r>
              <a:rPr lang="ru-RU" sz="1200" dirty="0" err="1"/>
              <a:t>Організація</a:t>
            </a:r>
            <a:r>
              <a:rPr lang="ru-RU" sz="1200" dirty="0"/>
              <a:t> </a:t>
            </a:r>
            <a:r>
              <a:rPr lang="ru-RU" sz="1200" dirty="0" err="1"/>
              <a:t>спеціальних</a:t>
            </a:r>
            <a:r>
              <a:rPr lang="ru-RU" sz="1200" dirty="0"/>
              <a:t> </a:t>
            </a:r>
            <a:r>
              <a:rPr lang="ru-RU" sz="1200" dirty="0" err="1"/>
              <a:t>перевірок</a:t>
            </a:r>
            <a:r>
              <a:rPr lang="ru-RU" sz="1200" dirty="0"/>
              <a:t> </a:t>
            </a:r>
            <a:r>
              <a:rPr lang="ru-RU" sz="1200" dirty="0" err="1"/>
              <a:t>кандидатів</a:t>
            </a:r>
            <a:r>
              <a:rPr lang="ru-RU" sz="1200" dirty="0"/>
              <a:t> на посади </a:t>
            </a:r>
            <a:r>
              <a:rPr lang="ru-RU" sz="1200" dirty="0" err="1"/>
              <a:t>державної</a:t>
            </a:r>
            <a:r>
              <a:rPr lang="ru-RU" sz="1200" dirty="0"/>
              <a:t> </a:t>
            </a:r>
            <a:r>
              <a:rPr lang="ru-RU" sz="1200" dirty="0" err="1"/>
              <a:t>служби</a:t>
            </a:r>
            <a:r>
              <a:rPr lang="ru-RU" sz="1200" dirty="0"/>
              <a:t> </a:t>
            </a:r>
            <a:r>
              <a:rPr lang="ru-RU" sz="1200" dirty="0" err="1"/>
              <a:t>категорії</a:t>
            </a:r>
            <a:r>
              <a:rPr lang="ru-RU" sz="1200" dirty="0"/>
              <a:t> Б </a:t>
            </a:r>
            <a:r>
              <a:rPr lang="ru-RU" sz="1200" dirty="0" err="1"/>
              <a:t>відповідно</a:t>
            </a:r>
            <a:r>
              <a:rPr lang="ru-RU" sz="1200" dirty="0"/>
              <a:t> до чинного </a:t>
            </a:r>
            <a:r>
              <a:rPr lang="ru-RU" sz="1200" dirty="0" err="1"/>
              <a:t>законодавства</a:t>
            </a:r>
            <a:r>
              <a:rPr lang="en-US" sz="1200" dirty="0"/>
              <a:t>.</a:t>
            </a:r>
          </a:p>
          <a:p>
            <a:r>
              <a:rPr lang="en-US" sz="1200" dirty="0"/>
              <a:t>7. </a:t>
            </a:r>
            <a:r>
              <a:rPr lang="ru-RU" sz="1200" dirty="0" err="1"/>
              <a:t>Кількість</a:t>
            </a:r>
            <a:r>
              <a:rPr lang="ru-RU" sz="1200" dirty="0"/>
              <a:t> </a:t>
            </a:r>
            <a:r>
              <a:rPr lang="ru-RU" sz="1200" dirty="0" err="1"/>
              <a:t>заходів</a:t>
            </a:r>
            <a:r>
              <a:rPr lang="ru-RU" sz="1200" dirty="0"/>
              <a:t> </a:t>
            </a:r>
            <a:r>
              <a:rPr lang="ru-RU" sz="1200" dirty="0" err="1"/>
              <a:t>із</a:t>
            </a:r>
            <a:r>
              <a:rPr lang="ru-RU" sz="1200" dirty="0"/>
              <a:t> </a:t>
            </a:r>
            <a:r>
              <a:rPr lang="ru-RU" sz="1200" dirty="0" err="1"/>
              <a:t>підвищення</a:t>
            </a:r>
            <a:r>
              <a:rPr lang="ru-RU" sz="1200" dirty="0"/>
              <a:t> </a:t>
            </a:r>
            <a:r>
              <a:rPr lang="ru-RU" sz="1200" dirty="0" err="1"/>
              <a:t>кваліфікації</a:t>
            </a:r>
            <a:r>
              <a:rPr lang="ru-RU" sz="1200" dirty="0"/>
              <a:t> </a:t>
            </a:r>
            <a:r>
              <a:rPr lang="ru-RU" sz="1200" dirty="0" err="1"/>
              <a:t>державних</a:t>
            </a:r>
            <a:r>
              <a:rPr lang="ru-RU" sz="1200" dirty="0"/>
              <a:t> </a:t>
            </a:r>
            <a:r>
              <a:rPr lang="ru-RU" sz="1200" dirty="0" err="1"/>
              <a:t>службовців</a:t>
            </a:r>
            <a:r>
              <a:rPr lang="ru-RU" sz="1200" dirty="0"/>
              <a:t> </a:t>
            </a:r>
            <a:r>
              <a:rPr lang="ru-RU" sz="1200" dirty="0" err="1"/>
              <a:t>Держмитслужби</a:t>
            </a:r>
            <a:r>
              <a:rPr lang="ru-RU" sz="1200" dirty="0"/>
              <a:t>, </a:t>
            </a:r>
            <a:r>
              <a:rPr lang="ru-RU" sz="1200" dirty="0" err="1"/>
              <a:t>зокрема</a:t>
            </a:r>
            <a:r>
              <a:rPr lang="ru-RU" sz="1200" dirty="0"/>
              <a:t> </a:t>
            </a:r>
            <a:r>
              <a:rPr lang="ru-RU" sz="1200" dirty="0" err="1"/>
              <a:t>навчань</a:t>
            </a:r>
            <a:r>
              <a:rPr lang="ru-RU" sz="1200" dirty="0"/>
              <a:t> </a:t>
            </a:r>
            <a:r>
              <a:rPr lang="ru-RU" sz="1200" dirty="0" err="1"/>
              <a:t>із</a:t>
            </a:r>
            <a:r>
              <a:rPr lang="ru-RU" sz="1200" dirty="0"/>
              <a:t> </a:t>
            </a:r>
            <a:r>
              <a:rPr lang="ru-RU" sz="1200" dirty="0" err="1"/>
              <a:t>питань</a:t>
            </a:r>
            <a:r>
              <a:rPr lang="ru-RU" sz="1200" dirty="0"/>
              <a:t> </a:t>
            </a:r>
            <a:r>
              <a:rPr lang="ru-RU" sz="1200" dirty="0" err="1"/>
              <a:t>конфлікту</a:t>
            </a:r>
            <a:r>
              <a:rPr lang="ru-RU" sz="1200" dirty="0"/>
              <a:t> </a:t>
            </a:r>
            <a:r>
              <a:rPr lang="ru-RU" sz="1200" dirty="0" err="1"/>
              <a:t>інтересів</a:t>
            </a:r>
            <a:r>
              <a:rPr lang="en-US" sz="1200" dirty="0"/>
              <a:t>.</a:t>
            </a:r>
          </a:p>
          <a:p>
            <a:r>
              <a:rPr lang="en-US" sz="1200" dirty="0"/>
              <a:t>8. </a:t>
            </a:r>
            <a:r>
              <a:rPr lang="ru-RU" sz="1200" dirty="0" err="1"/>
              <a:t>Кількість</a:t>
            </a:r>
            <a:r>
              <a:rPr lang="ru-RU" sz="1200" dirty="0"/>
              <a:t> </a:t>
            </a:r>
            <a:r>
              <a:rPr lang="ru-RU" sz="1200" dirty="0" err="1"/>
              <a:t>заходів</a:t>
            </a:r>
            <a:r>
              <a:rPr lang="ru-RU" sz="1200" dirty="0"/>
              <a:t>, </a:t>
            </a:r>
            <a:r>
              <a:rPr lang="ru-RU" sz="1200" dirty="0" err="1"/>
              <a:t>здійснених</a:t>
            </a:r>
            <a:r>
              <a:rPr lang="ru-RU" sz="1200" dirty="0"/>
              <a:t> для </a:t>
            </a:r>
            <a:r>
              <a:rPr lang="ru-RU" sz="1200" dirty="0" err="1"/>
              <a:t>виявлення</a:t>
            </a:r>
            <a:r>
              <a:rPr lang="ru-RU" sz="1200" dirty="0"/>
              <a:t> та </a:t>
            </a:r>
            <a:r>
              <a:rPr lang="ru-RU" sz="1200" dirty="0" err="1"/>
              <a:t>врегулювання</a:t>
            </a:r>
            <a:r>
              <a:rPr lang="ru-RU" sz="1200" dirty="0"/>
              <a:t> </a:t>
            </a:r>
            <a:r>
              <a:rPr lang="ru-RU" sz="1200" dirty="0" err="1"/>
              <a:t>конфлікту</a:t>
            </a:r>
            <a:r>
              <a:rPr lang="ru-RU" sz="1200" dirty="0"/>
              <a:t> </a:t>
            </a:r>
            <a:r>
              <a:rPr lang="ru-RU" sz="1200" dirty="0" err="1"/>
              <a:t>інтересів</a:t>
            </a:r>
            <a:r>
              <a:rPr lang="en-US" sz="1200" dirty="0"/>
              <a:t>.</a:t>
            </a:r>
          </a:p>
          <a:p>
            <a:endParaRPr lang="en-US" sz="1050" dirty="0"/>
          </a:p>
          <a:p>
            <a:endParaRPr lang="en-US" sz="1050" dirty="0"/>
          </a:p>
        </p:txBody>
      </p:sp>
      <p:pic>
        <p:nvPicPr>
          <p:cNvPr id="8" name="Graphic 7" descr="Key with solid fill">
            <a:extLst>
              <a:ext uri="{FF2B5EF4-FFF2-40B4-BE49-F238E27FC236}">
                <a16:creationId xmlns:a16="http://schemas.microsoft.com/office/drawing/2014/main" id="{DC6F8D84-A207-8D9C-EC1A-0A24A02290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087935">
            <a:off x="426027" y="3366656"/>
            <a:ext cx="914400" cy="914400"/>
          </a:xfrm>
          <a:prstGeom prst="rect">
            <a:avLst/>
          </a:prstGeom>
        </p:spPr>
      </p:pic>
      <p:sp>
        <p:nvSpPr>
          <p:cNvPr id="9" name="TextBox 8">
            <a:extLst>
              <a:ext uri="{FF2B5EF4-FFF2-40B4-BE49-F238E27FC236}">
                <a16:creationId xmlns:a16="http://schemas.microsoft.com/office/drawing/2014/main" id="{9412C5A0-8F8B-46F8-827A-B27987023DDF}"/>
              </a:ext>
            </a:extLst>
          </p:cNvPr>
          <p:cNvSpPr txBox="1"/>
          <p:nvPr/>
        </p:nvSpPr>
        <p:spPr>
          <a:xfrm>
            <a:off x="6459746" y="1582585"/>
            <a:ext cx="3229057" cy="2764215"/>
          </a:xfrm>
          <a:prstGeom prst="cloudCallou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Зміни</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до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Національної</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антикорупційної</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програми</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на 2023–2025 роки</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Нові розробки</a:t>
            </a:r>
            <a:r>
              <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Дисциплінарний комітет, МАЦ</a:t>
            </a:r>
            <a:endPar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endParaRPr>
          </a:p>
        </p:txBody>
      </p:sp>
      <p:pic>
        <p:nvPicPr>
          <p:cNvPr id="10" name="Graphic 9" descr="Question mark with solid fill">
            <a:extLst>
              <a:ext uri="{FF2B5EF4-FFF2-40B4-BE49-F238E27FC236}">
                <a16:creationId xmlns:a16="http://schemas.microsoft.com/office/drawing/2014/main" id="{107C50DD-6D34-B5A3-E970-F03CF42AC1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60773" y="1267265"/>
            <a:ext cx="914400" cy="914400"/>
          </a:xfrm>
          <a:prstGeom prst="rect">
            <a:avLst/>
          </a:prstGeom>
        </p:spPr>
      </p:pic>
      <p:graphicFrame>
        <p:nvGraphicFramePr>
          <p:cNvPr id="5" name="Diagram 41">
            <a:extLst>
              <a:ext uri="{FF2B5EF4-FFF2-40B4-BE49-F238E27FC236}">
                <a16:creationId xmlns:a16="http://schemas.microsoft.com/office/drawing/2014/main" id="{8422D9D7-96F9-4873-B981-32F322D042F0}"/>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5938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2FBE-0640-1473-8D1E-CBB273B45919}"/>
              </a:ext>
            </a:extLst>
          </p:cNvPr>
          <p:cNvSpPr>
            <a:spLocks noGrp="1"/>
          </p:cNvSpPr>
          <p:nvPr>
            <p:ph type="title"/>
          </p:nvPr>
        </p:nvSpPr>
        <p:spPr/>
        <p:txBody>
          <a:bodyPr/>
          <a:lstStyle/>
          <a:p>
            <a:r>
              <a:rPr lang="uk-UA" sz="2400" dirty="0"/>
              <a:t>Обговорення</a:t>
            </a:r>
            <a:r>
              <a:rPr lang="en-US" sz="2400" dirty="0"/>
              <a:t>: </a:t>
            </a:r>
            <a:br>
              <a:rPr lang="en-US" sz="2400" dirty="0"/>
            </a:br>
            <a:br>
              <a:rPr lang="uk-UA" sz="2400" dirty="0"/>
            </a:br>
            <a:r>
              <a:rPr lang="ru-RU" sz="2400" dirty="0" err="1"/>
              <a:t>Висновки</a:t>
            </a:r>
            <a:r>
              <a:rPr lang="ru-RU" sz="2400" dirty="0"/>
              <a:t>, </a:t>
            </a:r>
            <a:r>
              <a:rPr lang="ru-RU" sz="2400" dirty="0" err="1"/>
              <a:t>зроблені</a:t>
            </a:r>
            <a:r>
              <a:rPr lang="ru-RU" sz="2400" dirty="0"/>
              <a:t> на </a:t>
            </a:r>
            <a:r>
              <a:rPr lang="ru-RU" sz="2400" dirty="0" err="1"/>
              <a:t>основі</a:t>
            </a:r>
            <a:r>
              <a:rPr lang="ru-RU" sz="2400" dirty="0"/>
              <a:t> </a:t>
            </a:r>
            <a:r>
              <a:rPr lang="en-US" sz="2400" dirty="0"/>
              <a:t>CIPS 2025 </a:t>
            </a:r>
            <a:r>
              <a:rPr lang="ru-RU" sz="2400" dirty="0"/>
              <a:t>за </a:t>
            </a:r>
            <a:r>
              <a:rPr lang="ru-RU" sz="2400" dirty="0" err="1"/>
              <a:t>допомогою</a:t>
            </a:r>
            <a:r>
              <a:rPr lang="ru-RU" sz="2400" dirty="0"/>
              <a:t> онлайн-</a:t>
            </a:r>
            <a:r>
              <a:rPr lang="ru-RU" sz="2400" dirty="0" err="1"/>
              <a:t>інструменту</a:t>
            </a:r>
            <a:r>
              <a:rPr lang="ru-RU" sz="2400" dirty="0"/>
              <a:t> </a:t>
            </a:r>
            <a:r>
              <a:rPr lang="en-US" sz="2400" dirty="0"/>
              <a:t>CIPS </a:t>
            </a:r>
            <a:r>
              <a:rPr lang="ru-RU" sz="2400" dirty="0"/>
              <a:t>ВМО</a:t>
            </a:r>
            <a:endParaRPr lang="fr-BE" sz="2400" dirty="0"/>
          </a:p>
        </p:txBody>
      </p:sp>
      <p:sp>
        <p:nvSpPr>
          <p:cNvPr id="3" name="Slide Number Placeholder 2">
            <a:extLst>
              <a:ext uri="{FF2B5EF4-FFF2-40B4-BE49-F238E27FC236}">
                <a16:creationId xmlns:a16="http://schemas.microsoft.com/office/drawing/2014/main" id="{7B4BA083-26FD-B39C-8043-7827FEB0AD9E}"/>
              </a:ext>
            </a:extLst>
          </p:cNvPr>
          <p:cNvSpPr>
            <a:spLocks noGrp="1"/>
          </p:cNvSpPr>
          <p:nvPr>
            <p:ph type="sldNum" sz="quarter" idx="12"/>
          </p:nvPr>
        </p:nvSpPr>
        <p:spPr/>
        <p:txBody>
          <a:bodyPr/>
          <a:lstStyle/>
          <a:p>
            <a:fld id="{9F9C9D7E-A62C-AB4F-805D-1B13780151A0}" type="slidenum">
              <a:rPr lang="en-US" smtClean="0"/>
              <a:pPr/>
              <a:t>4</a:t>
            </a:fld>
            <a:endParaRPr lang="en-US"/>
          </a:p>
        </p:txBody>
      </p:sp>
      <p:sp>
        <p:nvSpPr>
          <p:cNvPr id="4" name="Text Placeholder 3">
            <a:extLst>
              <a:ext uri="{FF2B5EF4-FFF2-40B4-BE49-F238E27FC236}">
                <a16:creationId xmlns:a16="http://schemas.microsoft.com/office/drawing/2014/main" id="{838427BC-FB5E-2EA9-BF5A-4B671D974C29}"/>
              </a:ext>
            </a:extLst>
          </p:cNvPr>
          <p:cNvSpPr>
            <a:spLocks noGrp="1"/>
          </p:cNvSpPr>
          <p:nvPr>
            <p:ph type="body" sz="quarter" idx="18"/>
          </p:nvPr>
        </p:nvSpPr>
        <p:spPr/>
        <p:txBody>
          <a:bodyPr/>
          <a:lstStyle/>
          <a:p>
            <a:endParaRPr lang="fr-BE"/>
          </a:p>
        </p:txBody>
      </p:sp>
      <p:sp>
        <p:nvSpPr>
          <p:cNvPr id="85" name="Rectangle 84">
            <a:extLst>
              <a:ext uri="{FF2B5EF4-FFF2-40B4-BE49-F238E27FC236}">
                <a16:creationId xmlns:a16="http://schemas.microsoft.com/office/drawing/2014/main" id="{769743DB-CE08-FCB9-10E5-8DFF6AA14B22}"/>
              </a:ext>
            </a:extLst>
          </p:cNvPr>
          <p:cNvSpPr/>
          <p:nvPr/>
        </p:nvSpPr>
        <p:spPr>
          <a:xfrm>
            <a:off x="2511296" y="5098621"/>
            <a:ext cx="3829431" cy="938719"/>
          </a:xfrm>
          <a:prstGeom prst="rect">
            <a:avLst/>
          </a:prstGeom>
        </p:spPr>
        <p:txBody>
          <a:bodyPr wrap="square">
            <a:spAutoFit/>
          </a:bodyPr>
          <a:lstStyle/>
          <a:p>
            <a:pPr>
              <a:spcBef>
                <a:spcPts val="600"/>
              </a:spcBef>
            </a:pPr>
            <a:r>
              <a:rPr lang="en-US" sz="1100">
                <a:solidFill>
                  <a:schemeClr val="bg1"/>
                </a:solidFill>
                <a:latin typeface="Arial" panose="020B0604020202020204" pitchFamily="34" charset="0"/>
                <a:cs typeface="Arial" panose="020B0604020202020204" pitchFamily="34" charset="0"/>
              </a:rPr>
              <a:t>The PMM's KPIs can cross-check the CIPS results, either validating the perception or revealing discrepancies. The IDG offers a checklist to identify causes of the gap between the existence and implementation of integrity policies as well as insights on how to close it.</a:t>
            </a:r>
          </a:p>
        </p:txBody>
      </p:sp>
      <p:graphicFrame>
        <p:nvGraphicFramePr>
          <p:cNvPr id="5" name="Diagram 4">
            <a:extLst>
              <a:ext uri="{FF2B5EF4-FFF2-40B4-BE49-F238E27FC236}">
                <a16:creationId xmlns:a16="http://schemas.microsoft.com/office/drawing/2014/main" id="{B9B75622-99F8-3144-ACFC-82C5B7DCF635}"/>
              </a:ext>
            </a:extLst>
          </p:cNvPr>
          <p:cNvGraphicFramePr/>
          <p:nvPr>
            <p:extLst>
              <p:ext uri="{D42A27DB-BD31-4B8C-83A1-F6EECF244321}">
                <p14:modId xmlns:p14="http://schemas.microsoft.com/office/powerpoint/2010/main" val="4235411751"/>
              </p:ext>
            </p:extLst>
          </p:nvPr>
        </p:nvGraphicFramePr>
        <p:xfrm>
          <a:off x="412399" y="1971373"/>
          <a:ext cx="8319202" cy="3127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id="{D29B467A-77A8-BB87-6501-F38E4E7B2048}"/>
              </a:ext>
            </a:extLst>
          </p:cNvPr>
          <p:cNvSpPr/>
          <p:nvPr/>
        </p:nvSpPr>
        <p:spPr>
          <a:xfrm>
            <a:off x="-145989" y="5362716"/>
            <a:ext cx="9144000" cy="2057399"/>
          </a:xfrm>
          <a:prstGeom prst="downArrow">
            <a:avLst>
              <a:gd name="adj1" fmla="val 83296"/>
              <a:gd name="adj2" fmla="val 50000"/>
            </a:avLst>
          </a:prstGeom>
          <a:solidFill>
            <a:srgbClr val="A4C7E3">
              <a:alpha val="20000"/>
            </a:srgbClr>
          </a:solidFill>
          <a:ln>
            <a:solidFill>
              <a:srgbClr val="A4C7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00D666B-326A-5286-7B51-A8984C2364B3}"/>
              </a:ext>
            </a:extLst>
          </p:cNvPr>
          <p:cNvSpPr txBox="1"/>
          <p:nvPr/>
        </p:nvSpPr>
        <p:spPr>
          <a:xfrm>
            <a:off x="3341495" y="5967816"/>
            <a:ext cx="2999232" cy="369332"/>
          </a:xfrm>
          <a:prstGeom prst="rect">
            <a:avLst/>
          </a:prstGeom>
          <a:noFill/>
        </p:spPr>
        <p:txBody>
          <a:bodyPr wrap="square" rtlCol="0">
            <a:spAutoFit/>
          </a:bodyPr>
          <a:lstStyle/>
          <a:p>
            <a:r>
              <a:rPr lang="uk-UA" dirty="0"/>
              <a:t>У порівнянні з </a:t>
            </a:r>
            <a:r>
              <a:rPr lang="en-US" dirty="0"/>
              <a:t>CIPS I</a:t>
            </a:r>
          </a:p>
        </p:txBody>
      </p:sp>
    </p:spTree>
    <p:extLst>
      <p:ext uri="{BB962C8B-B14F-4D97-AF65-F5344CB8AC3E}">
        <p14:creationId xmlns:p14="http://schemas.microsoft.com/office/powerpoint/2010/main" val="939511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1193F-2E33-02D1-B7EF-EE9E8145526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DE5A15-C792-26D1-FB7B-0A0991FB7D00}"/>
              </a:ext>
            </a:extLst>
          </p:cNvPr>
          <p:cNvSpPr>
            <a:spLocks noGrp="1"/>
          </p:cNvSpPr>
          <p:nvPr>
            <p:ph type="sldNum" sz="quarter" idx="12"/>
          </p:nvPr>
        </p:nvSpPr>
        <p:spPr/>
        <p:txBody>
          <a:bodyPr/>
          <a:lstStyle/>
          <a:p>
            <a:fld id="{9F9C9D7E-A62C-AB4F-805D-1B13780151A0}" type="slidenum">
              <a:rPr lang="en-US" smtClean="0"/>
              <a:pPr/>
              <a:t>40</a:t>
            </a:fld>
            <a:endParaRPr lang="en-US"/>
          </a:p>
        </p:txBody>
      </p:sp>
      <p:sp>
        <p:nvSpPr>
          <p:cNvPr id="4" name="Text Placeholder 3">
            <a:extLst>
              <a:ext uri="{FF2B5EF4-FFF2-40B4-BE49-F238E27FC236}">
                <a16:creationId xmlns:a16="http://schemas.microsoft.com/office/drawing/2014/main" id="{5537F537-5DC8-11CD-7A75-29A7D458EB7A}"/>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948C0BA5-A8A3-155E-CFF8-DEEC6ADB0FDF}"/>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A38C5CE5-5B1A-775F-2CD7-68E5DD9E9CE8}"/>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7CC5E773-B5FC-704F-C28C-BEB4E4C11FD3}"/>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CD9F429D-EFB1-8C5D-9FC8-D2111A8327F2}"/>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7B5F9415-11ED-CAB4-0C2C-330143C3D4E7}"/>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Кодекс етики</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pic>
        <p:nvPicPr>
          <p:cNvPr id="2" name="Graphic 1" descr="Bullseye with solid fill">
            <a:extLst>
              <a:ext uri="{FF2B5EF4-FFF2-40B4-BE49-F238E27FC236}">
                <a16:creationId xmlns:a16="http://schemas.microsoft.com/office/drawing/2014/main" id="{718C6F30-7EFC-CC4D-B37B-80843DFFE8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027" y="2170501"/>
            <a:ext cx="914400" cy="914400"/>
          </a:xfrm>
          <a:prstGeom prst="rect">
            <a:avLst/>
          </a:prstGeom>
        </p:spPr>
      </p:pic>
      <p:sp>
        <p:nvSpPr>
          <p:cNvPr id="7" name="TextBox 6">
            <a:extLst>
              <a:ext uri="{FF2B5EF4-FFF2-40B4-BE49-F238E27FC236}">
                <a16:creationId xmlns:a16="http://schemas.microsoft.com/office/drawing/2014/main" id="{630B3642-B21F-7088-EE6A-9EF2199B8C82}"/>
              </a:ext>
            </a:extLst>
          </p:cNvPr>
          <p:cNvSpPr txBox="1"/>
          <p:nvPr/>
        </p:nvSpPr>
        <p:spPr>
          <a:xfrm>
            <a:off x="1340426" y="2165858"/>
            <a:ext cx="6145444" cy="4131900"/>
          </a:xfrm>
          <a:prstGeom prst="rect">
            <a:avLst/>
          </a:prstGeom>
          <a:noFill/>
        </p:spPr>
        <p:txBody>
          <a:bodyPr wrap="square" rtlCol="0">
            <a:spAutoFit/>
          </a:bodyPr>
          <a:lstStyle/>
          <a:p>
            <a:r>
              <a:rPr lang="ru-RU" dirty="0" err="1"/>
              <a:t>Ціль</a:t>
            </a:r>
            <a:br>
              <a:rPr lang="ru-RU" dirty="0"/>
            </a:br>
            <a:endParaRPr lang="ru-RU" dirty="0"/>
          </a:p>
          <a:p>
            <a:r>
              <a:rPr lang="ru-RU" sz="1200" dirty="0" err="1"/>
              <a:t>Ефективність</a:t>
            </a:r>
            <a:r>
              <a:rPr lang="ru-RU" sz="1200" dirty="0"/>
              <a:t> </a:t>
            </a:r>
            <a:r>
              <a:rPr lang="ru-RU" sz="1200" dirty="0" err="1"/>
              <a:t>контрольних</a:t>
            </a:r>
            <a:r>
              <a:rPr lang="ru-RU" sz="1200" dirty="0"/>
              <a:t> </a:t>
            </a:r>
            <a:r>
              <a:rPr lang="ru-RU" sz="1200" dirty="0" err="1"/>
              <a:t>заходів</a:t>
            </a:r>
            <a:r>
              <a:rPr lang="ru-RU" sz="1200" dirty="0"/>
              <a:t> у </a:t>
            </a:r>
            <a:r>
              <a:rPr lang="ru-RU" sz="1200" dirty="0" err="1"/>
              <a:t>процесі</a:t>
            </a:r>
            <a:r>
              <a:rPr lang="ru-RU" sz="1200" dirty="0"/>
              <a:t> </a:t>
            </a:r>
            <a:r>
              <a:rPr lang="ru-RU" sz="1200" dirty="0" err="1"/>
              <a:t>управління</a:t>
            </a:r>
            <a:r>
              <a:rPr lang="ru-RU" sz="1200" dirty="0"/>
              <a:t> </a:t>
            </a:r>
            <a:r>
              <a:rPr lang="ru-RU" sz="1200" dirty="0" err="1"/>
              <a:t>бюджетними</a:t>
            </a:r>
            <a:r>
              <a:rPr lang="ru-RU" sz="1200" dirty="0"/>
              <a:t> коштами, </a:t>
            </a:r>
          </a:p>
          <a:p>
            <a:r>
              <a:rPr lang="ru-RU" sz="1200" dirty="0"/>
              <a:t>а </a:t>
            </a:r>
            <a:r>
              <a:rPr lang="ru-RU" sz="1200" dirty="0" err="1"/>
              <a:t>також</a:t>
            </a:r>
            <a:r>
              <a:rPr lang="ru-RU" sz="1200" dirty="0"/>
              <a:t> </a:t>
            </a:r>
            <a:r>
              <a:rPr lang="ru-RU" sz="1200" dirty="0" err="1"/>
              <a:t>забезпечення</a:t>
            </a:r>
            <a:r>
              <a:rPr lang="ru-RU" sz="1200" dirty="0"/>
              <a:t> </a:t>
            </a:r>
            <a:r>
              <a:rPr lang="ru-RU" sz="1200" dirty="0" err="1"/>
              <a:t>належного</a:t>
            </a:r>
            <a:r>
              <a:rPr lang="ru-RU" sz="1200" dirty="0"/>
              <a:t> контролю за </a:t>
            </a:r>
            <a:r>
              <a:rPr lang="ru-RU" sz="1200" dirty="0" err="1"/>
              <a:t>їхнім</a:t>
            </a:r>
            <a:r>
              <a:rPr lang="ru-RU" sz="1200" dirty="0"/>
              <a:t> </a:t>
            </a:r>
            <a:r>
              <a:rPr lang="ru-RU" sz="1200" dirty="0" err="1"/>
              <a:t>ефективним</a:t>
            </a:r>
            <a:r>
              <a:rPr lang="ru-RU" sz="1200" dirty="0"/>
              <a:t> </a:t>
            </a:r>
            <a:r>
              <a:rPr lang="ru-RU" sz="1200" dirty="0" err="1"/>
              <a:t>використанням</a:t>
            </a:r>
            <a:r>
              <a:rPr lang="ru-RU" dirty="0"/>
              <a:t>.</a:t>
            </a:r>
            <a:endParaRPr lang="en-US" sz="1400" dirty="0"/>
          </a:p>
          <a:p>
            <a:endParaRPr lang="en-US" sz="1400" dirty="0"/>
          </a:p>
          <a:p>
            <a:r>
              <a:rPr lang="uk-UA" sz="1600" dirty="0"/>
              <a:t>Пропозиції </a:t>
            </a:r>
            <a:r>
              <a:rPr lang="en-US" sz="1600" dirty="0"/>
              <a:t>KPI</a:t>
            </a:r>
          </a:p>
          <a:p>
            <a:endParaRPr lang="en-US" sz="1400" dirty="0"/>
          </a:p>
          <a:p>
            <a:pPr marL="228600" indent="-228600">
              <a:buFontTx/>
              <a:buAutoNum type="arabicPeriod"/>
            </a:pPr>
            <a:r>
              <a:rPr lang="ru-RU" sz="1200" dirty="0" err="1"/>
              <a:t>Кількість</a:t>
            </a:r>
            <a:r>
              <a:rPr lang="ru-RU" sz="1200" dirty="0"/>
              <a:t> </a:t>
            </a:r>
            <a:r>
              <a:rPr lang="ru-RU" sz="1200" dirty="0" err="1"/>
              <a:t>контрольних</a:t>
            </a:r>
            <a:r>
              <a:rPr lang="ru-RU" sz="1200" dirty="0"/>
              <a:t> </a:t>
            </a:r>
            <a:r>
              <a:rPr lang="ru-RU" sz="1200" dirty="0" err="1"/>
              <a:t>заходів</a:t>
            </a:r>
            <a:r>
              <a:rPr lang="ru-RU" sz="1200" dirty="0"/>
              <a:t>, </a:t>
            </a:r>
            <a:r>
              <a:rPr lang="ru-RU" sz="1200" dirty="0" err="1"/>
              <a:t>здійснених</a:t>
            </a:r>
            <a:r>
              <a:rPr lang="ru-RU" sz="1200" dirty="0"/>
              <a:t> з метою </a:t>
            </a:r>
            <a:r>
              <a:rPr lang="ru-RU" sz="1200" dirty="0" err="1"/>
              <a:t>забезпечення</a:t>
            </a:r>
            <a:r>
              <a:rPr lang="ru-RU" sz="1200" dirty="0"/>
              <a:t> </a:t>
            </a:r>
            <a:r>
              <a:rPr lang="ru-RU" sz="1200" dirty="0" err="1"/>
              <a:t>ефективного</a:t>
            </a:r>
            <a:r>
              <a:rPr lang="ru-RU" sz="1200" dirty="0"/>
              <a:t> </a:t>
            </a:r>
            <a:r>
              <a:rPr lang="ru-RU" sz="1200" dirty="0" err="1"/>
              <a:t>використання</a:t>
            </a:r>
            <a:r>
              <a:rPr lang="ru-RU" sz="1200" dirty="0"/>
              <a:t> </a:t>
            </a:r>
            <a:r>
              <a:rPr lang="ru-RU" sz="1200" dirty="0" err="1"/>
              <a:t>бюджетних</a:t>
            </a:r>
            <a:r>
              <a:rPr lang="ru-RU" sz="1200" dirty="0"/>
              <a:t> </a:t>
            </a:r>
            <a:r>
              <a:rPr lang="ru-RU" sz="1200" dirty="0" err="1"/>
              <a:t>коштів</a:t>
            </a:r>
            <a:r>
              <a:rPr lang="en-US" sz="1200" dirty="0"/>
              <a:t>.</a:t>
            </a:r>
          </a:p>
          <a:p>
            <a:endParaRPr lang="uk-UA" sz="1200" dirty="0"/>
          </a:p>
          <a:p>
            <a:r>
              <a:rPr lang="en-US" sz="1200" dirty="0"/>
              <a:t>2. </a:t>
            </a:r>
            <a:r>
              <a:rPr lang="ru-RU" sz="1200" dirty="0" err="1"/>
              <a:t>Дотримання</a:t>
            </a:r>
            <a:r>
              <a:rPr lang="ru-RU" sz="1200" dirty="0"/>
              <a:t> </a:t>
            </a:r>
            <a:r>
              <a:rPr lang="ru-RU" sz="1200" dirty="0" err="1"/>
              <a:t>визначеної</a:t>
            </a:r>
            <a:r>
              <a:rPr lang="ru-RU" sz="1200" dirty="0"/>
              <a:t> </a:t>
            </a:r>
            <a:r>
              <a:rPr lang="ru-RU" sz="1200" dirty="0" err="1"/>
              <a:t>бюджетної</a:t>
            </a:r>
            <a:r>
              <a:rPr lang="ru-RU" sz="1200" dirty="0"/>
              <a:t> </a:t>
            </a:r>
            <a:r>
              <a:rPr lang="ru-RU" sz="1200" dirty="0" err="1"/>
              <a:t>політики</a:t>
            </a:r>
            <a:r>
              <a:rPr lang="ru-RU" sz="1200" dirty="0"/>
              <a:t>; </a:t>
            </a:r>
            <a:r>
              <a:rPr lang="ru-RU" sz="1200" dirty="0" err="1"/>
              <a:t>формування</a:t>
            </a:r>
            <a:r>
              <a:rPr lang="ru-RU" sz="1200" dirty="0"/>
              <a:t> </a:t>
            </a:r>
            <a:r>
              <a:rPr lang="ru-RU" sz="1200" dirty="0" err="1"/>
              <a:t>пропозицій</a:t>
            </a:r>
            <a:r>
              <a:rPr lang="ru-RU" sz="1200" dirty="0"/>
              <a:t> до </a:t>
            </a:r>
            <a:r>
              <a:rPr lang="ru-RU" sz="1200" dirty="0" err="1"/>
              <a:t>бюджетних</a:t>
            </a:r>
            <a:r>
              <a:rPr lang="ru-RU" sz="1200" dirty="0"/>
              <a:t> </a:t>
            </a:r>
            <a:r>
              <a:rPr lang="ru-RU" sz="1200" dirty="0" err="1"/>
              <a:t>запитів</a:t>
            </a:r>
            <a:r>
              <a:rPr lang="ru-RU" sz="1200" dirty="0"/>
              <a:t>, процедур </a:t>
            </a:r>
            <a:r>
              <a:rPr lang="ru-RU" sz="1200" dirty="0" err="1"/>
              <a:t>використання</a:t>
            </a:r>
            <a:r>
              <a:rPr lang="ru-RU" sz="1200" dirty="0"/>
              <a:t> </a:t>
            </a:r>
            <a:r>
              <a:rPr lang="ru-RU" sz="1200" dirty="0" err="1"/>
              <a:t>бюджетних</a:t>
            </a:r>
            <a:r>
              <a:rPr lang="ru-RU" sz="1200" dirty="0"/>
              <a:t> </a:t>
            </a:r>
            <a:r>
              <a:rPr lang="ru-RU" sz="1200" dirty="0" err="1"/>
              <a:t>коштів</a:t>
            </a:r>
            <a:r>
              <a:rPr lang="ru-RU" sz="1200" dirty="0"/>
              <a:t>, </a:t>
            </a:r>
            <a:r>
              <a:rPr lang="ru-RU" sz="1200" dirty="0" err="1"/>
              <a:t>підготовка</a:t>
            </a:r>
            <a:r>
              <a:rPr lang="ru-RU" sz="1200" dirty="0"/>
              <a:t> та </a:t>
            </a:r>
            <a:r>
              <a:rPr lang="ru-RU" sz="1200" dirty="0" err="1"/>
              <a:t>виконання</a:t>
            </a:r>
            <a:r>
              <a:rPr lang="ru-RU" sz="1200" dirty="0"/>
              <a:t> </a:t>
            </a:r>
            <a:r>
              <a:rPr lang="ru-RU" sz="1200" dirty="0" err="1"/>
              <a:t>кошторисів</a:t>
            </a:r>
            <a:r>
              <a:rPr lang="ru-RU" sz="1200" dirty="0"/>
              <a:t> і </a:t>
            </a:r>
            <a:r>
              <a:rPr lang="ru-RU" sz="1200" dirty="0" err="1"/>
              <a:t>паспортів</a:t>
            </a:r>
            <a:r>
              <a:rPr lang="ru-RU" sz="1200" dirty="0"/>
              <a:t> </a:t>
            </a:r>
            <a:r>
              <a:rPr lang="ru-RU" sz="1200" dirty="0" err="1"/>
              <a:t>бюджетних</a:t>
            </a:r>
            <a:r>
              <a:rPr lang="ru-RU" sz="1200" dirty="0"/>
              <a:t> </a:t>
            </a:r>
            <a:r>
              <a:rPr lang="ru-RU" sz="1200" dirty="0" err="1"/>
              <a:t>програм</a:t>
            </a:r>
            <a:r>
              <a:rPr lang="ru-RU" sz="1200" dirty="0"/>
              <a:t> у </a:t>
            </a:r>
            <a:r>
              <a:rPr lang="ru-RU" sz="1200" dirty="0" err="1"/>
              <a:t>процесі</a:t>
            </a:r>
            <a:r>
              <a:rPr lang="ru-RU" sz="1200" dirty="0"/>
              <a:t> </a:t>
            </a:r>
            <a:r>
              <a:rPr lang="ru-RU" sz="1200" dirty="0" err="1"/>
              <a:t>організації</a:t>
            </a:r>
            <a:r>
              <a:rPr lang="ru-RU" sz="1200" dirty="0"/>
              <a:t> та </a:t>
            </a:r>
            <a:r>
              <a:rPr lang="ru-RU" sz="1200" dirty="0" err="1"/>
              <a:t>функціонування</a:t>
            </a:r>
            <a:r>
              <a:rPr lang="ru-RU" sz="1200" dirty="0"/>
              <a:t> </a:t>
            </a:r>
            <a:r>
              <a:rPr lang="ru-RU" sz="1200" dirty="0" err="1"/>
              <a:t>системи</a:t>
            </a:r>
            <a:r>
              <a:rPr lang="ru-RU" sz="1200" dirty="0"/>
              <a:t> </a:t>
            </a:r>
            <a:r>
              <a:rPr lang="ru-RU" sz="1200" dirty="0" err="1"/>
              <a:t>внутрішнього</a:t>
            </a:r>
            <a:r>
              <a:rPr lang="ru-RU" sz="1200" dirty="0"/>
              <a:t> контролю і </a:t>
            </a:r>
            <a:r>
              <a:rPr lang="ru-RU" sz="1200" dirty="0" err="1"/>
              <a:t>управління</a:t>
            </a:r>
            <a:r>
              <a:rPr lang="ru-RU" sz="1200" dirty="0"/>
              <a:t> </a:t>
            </a:r>
            <a:r>
              <a:rPr lang="ru-RU" sz="1200" dirty="0" err="1"/>
              <a:t>ризиками</a:t>
            </a:r>
            <a:r>
              <a:rPr lang="ru-RU" sz="1200" dirty="0"/>
              <a:t> в </a:t>
            </a:r>
            <a:r>
              <a:rPr lang="ru-RU" sz="1200" dirty="0" err="1"/>
              <a:t>Державній</a:t>
            </a:r>
            <a:r>
              <a:rPr lang="ru-RU" sz="1200" dirty="0"/>
              <a:t> </a:t>
            </a:r>
            <a:r>
              <a:rPr lang="ru-RU" sz="1200" dirty="0" err="1"/>
              <a:t>митній</a:t>
            </a:r>
            <a:r>
              <a:rPr lang="ru-RU" sz="1200" dirty="0"/>
              <a:t> </a:t>
            </a:r>
            <a:r>
              <a:rPr lang="ru-RU" sz="1200" dirty="0" err="1"/>
              <a:t>службі</a:t>
            </a:r>
            <a:r>
              <a:rPr lang="ru-RU" sz="1200" dirty="0"/>
              <a:t> </a:t>
            </a:r>
            <a:r>
              <a:rPr lang="ru-RU" sz="1200" dirty="0" err="1"/>
              <a:t>України</a:t>
            </a:r>
            <a:r>
              <a:rPr lang="ru-RU" sz="1200" dirty="0"/>
              <a:t> та </a:t>
            </a:r>
            <a:r>
              <a:rPr lang="ru-RU" sz="1200" dirty="0" err="1"/>
              <a:t>її</a:t>
            </a:r>
            <a:r>
              <a:rPr lang="ru-RU" sz="1200" dirty="0"/>
              <a:t> </a:t>
            </a:r>
            <a:r>
              <a:rPr lang="ru-RU" sz="1200" dirty="0" err="1"/>
              <a:t>територіальних</a:t>
            </a:r>
            <a:r>
              <a:rPr lang="ru-RU" sz="1200" dirty="0"/>
              <a:t> органах</a:t>
            </a:r>
            <a:r>
              <a:rPr lang="en-US" sz="1200" dirty="0"/>
              <a:t>.</a:t>
            </a:r>
          </a:p>
          <a:p>
            <a:endParaRPr lang="en-US" sz="1200" dirty="0"/>
          </a:p>
          <a:p>
            <a:r>
              <a:rPr lang="en-US" sz="1200" dirty="0"/>
              <a:t>3. </a:t>
            </a:r>
            <a:r>
              <a:rPr lang="ru-RU" sz="1200" dirty="0" err="1"/>
              <a:t>Публікація</a:t>
            </a:r>
            <a:r>
              <a:rPr lang="ru-RU" sz="1200" dirty="0"/>
              <a:t> </a:t>
            </a:r>
            <a:r>
              <a:rPr lang="ru-RU" sz="1200" dirty="0" err="1"/>
              <a:t>звітів</a:t>
            </a:r>
            <a:r>
              <a:rPr lang="ru-RU" sz="1200" dirty="0"/>
              <a:t> про </a:t>
            </a:r>
            <a:r>
              <a:rPr lang="ru-RU" sz="1200" dirty="0" err="1"/>
              <a:t>надходження</a:t>
            </a:r>
            <a:r>
              <a:rPr lang="ru-RU" sz="1200" dirty="0"/>
              <a:t> та </a:t>
            </a:r>
            <a:r>
              <a:rPr lang="ru-RU" sz="1200" dirty="0" err="1"/>
              <a:t>використання</a:t>
            </a:r>
            <a:r>
              <a:rPr lang="ru-RU" sz="1200" dirty="0"/>
              <a:t> </a:t>
            </a:r>
            <a:r>
              <a:rPr lang="ru-RU" sz="1200" dirty="0" err="1"/>
              <a:t>бюджетних</a:t>
            </a:r>
            <a:r>
              <a:rPr lang="ru-RU" sz="1200" dirty="0"/>
              <a:t> </a:t>
            </a:r>
            <a:r>
              <a:rPr lang="ru-RU" sz="1200" dirty="0" err="1"/>
              <a:t>коштів</a:t>
            </a:r>
            <a:r>
              <a:rPr lang="ru-RU" sz="1200" dirty="0"/>
              <a:t> на </a:t>
            </a:r>
            <a:r>
              <a:rPr lang="ru-RU" sz="1200" dirty="0" err="1"/>
              <a:t>офіційному</a:t>
            </a:r>
            <a:r>
              <a:rPr lang="ru-RU" sz="1200" dirty="0"/>
              <a:t> </a:t>
            </a:r>
            <a:r>
              <a:rPr lang="ru-RU" sz="1200" dirty="0" err="1"/>
              <a:t>вебсайті</a:t>
            </a:r>
            <a:r>
              <a:rPr lang="ru-RU" sz="1200" dirty="0"/>
              <a:t> </a:t>
            </a:r>
            <a:r>
              <a:rPr lang="ru-RU" sz="1200" dirty="0" err="1"/>
              <a:t>Державної</a:t>
            </a:r>
            <a:r>
              <a:rPr lang="ru-RU" sz="1200" dirty="0"/>
              <a:t> </a:t>
            </a:r>
            <a:r>
              <a:rPr lang="ru-RU" sz="1200" dirty="0" err="1"/>
              <a:t>митної</a:t>
            </a:r>
            <a:r>
              <a:rPr lang="ru-RU" sz="1200" dirty="0"/>
              <a:t> </a:t>
            </a:r>
            <a:r>
              <a:rPr lang="ru-RU" sz="1200" dirty="0" err="1"/>
              <a:t>служби</a:t>
            </a:r>
            <a:r>
              <a:rPr lang="ru-RU" sz="1200" dirty="0"/>
              <a:t> </a:t>
            </a:r>
            <a:r>
              <a:rPr lang="ru-RU" sz="1200" dirty="0" err="1"/>
              <a:t>України</a:t>
            </a:r>
            <a:r>
              <a:rPr lang="en-US" sz="1200" dirty="0"/>
              <a:t>.</a:t>
            </a:r>
          </a:p>
          <a:p>
            <a:endParaRPr lang="en-US" sz="1000" dirty="0"/>
          </a:p>
          <a:p>
            <a:endParaRPr lang="en-US" sz="1050" dirty="0"/>
          </a:p>
        </p:txBody>
      </p:sp>
      <p:pic>
        <p:nvPicPr>
          <p:cNvPr id="8" name="Graphic 7" descr="Key with solid fill">
            <a:extLst>
              <a:ext uri="{FF2B5EF4-FFF2-40B4-BE49-F238E27FC236}">
                <a16:creationId xmlns:a16="http://schemas.microsoft.com/office/drawing/2014/main" id="{25D5148F-4E75-F1F1-F3A2-646327B49E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087935">
            <a:off x="426027" y="3366656"/>
            <a:ext cx="914400" cy="914400"/>
          </a:xfrm>
          <a:prstGeom prst="rect">
            <a:avLst/>
          </a:prstGeom>
        </p:spPr>
      </p:pic>
      <p:sp>
        <p:nvSpPr>
          <p:cNvPr id="9" name="TextBox 8">
            <a:extLst>
              <a:ext uri="{FF2B5EF4-FFF2-40B4-BE49-F238E27FC236}">
                <a16:creationId xmlns:a16="http://schemas.microsoft.com/office/drawing/2014/main" id="{29DFF146-E178-6604-BF0D-A8236D0508C1}"/>
              </a:ext>
            </a:extLst>
          </p:cNvPr>
          <p:cNvSpPr txBox="1"/>
          <p:nvPr/>
        </p:nvSpPr>
        <p:spPr>
          <a:xfrm>
            <a:off x="6459746" y="1582585"/>
            <a:ext cx="3229057" cy="2764215"/>
          </a:xfrm>
          <a:prstGeom prst="cloudCallout">
            <a:avLst/>
          </a:prstGeom>
          <a:noFill/>
          <a:ln>
            <a:no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Зміни</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до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Національної</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антикорупційної</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a:t>
            </a:r>
            <a:r>
              <a:rPr kumimoji="0" lang="ru-RU" sz="1400" b="0" i="0" u="none" strike="noStrike" kern="1200" cap="none" spc="0" normalizeH="0" baseline="0" noProof="0" dirty="0" err="1">
                <a:ln>
                  <a:noFill/>
                </a:ln>
                <a:solidFill>
                  <a:srgbClr val="0059A7"/>
                </a:solidFill>
                <a:effectLst/>
                <a:uLnTx/>
                <a:uFillTx/>
                <a:latin typeface="Arial" panose="020B0604020202020204" pitchFamily="34" charset="0"/>
                <a:ea typeface="+mn-ea"/>
                <a:cs typeface="Arial" panose="020B0604020202020204" pitchFamily="34" charset="0"/>
              </a:rPr>
              <a:t>програми</a:t>
            </a:r>
            <a:r>
              <a:rPr kumimoji="0" lang="ru-RU"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 на 2023–2025 роки</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Нові розробки</a:t>
            </a:r>
            <a:r>
              <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rPr>
              <a:t>Дисциплінарний комітет, МАЦ</a:t>
            </a:r>
            <a:endParaRPr kumimoji="0" lang="en-US" sz="1400" b="0" i="0" u="none" strike="noStrike" kern="1200" cap="none" spc="0" normalizeH="0" baseline="0" noProof="0" dirty="0">
              <a:ln>
                <a:noFill/>
              </a:ln>
              <a:solidFill>
                <a:srgbClr val="0059A7"/>
              </a:solidFill>
              <a:effectLst/>
              <a:uLnTx/>
              <a:uFillTx/>
              <a:latin typeface="Arial" panose="020B0604020202020204" pitchFamily="34" charset="0"/>
              <a:ea typeface="+mn-ea"/>
              <a:cs typeface="Arial" panose="020B0604020202020204" pitchFamily="34" charset="0"/>
            </a:endParaRPr>
          </a:p>
        </p:txBody>
      </p:sp>
      <p:pic>
        <p:nvPicPr>
          <p:cNvPr id="10" name="Graphic 9" descr="Question mark with solid fill">
            <a:extLst>
              <a:ext uri="{FF2B5EF4-FFF2-40B4-BE49-F238E27FC236}">
                <a16:creationId xmlns:a16="http://schemas.microsoft.com/office/drawing/2014/main" id="{9207E3A0-B444-0DED-99D8-B284A99D70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60773" y="1267265"/>
            <a:ext cx="914400" cy="914400"/>
          </a:xfrm>
          <a:prstGeom prst="rect">
            <a:avLst/>
          </a:prstGeom>
        </p:spPr>
      </p:pic>
      <p:graphicFrame>
        <p:nvGraphicFramePr>
          <p:cNvPr id="5" name="Diagram 41">
            <a:extLst>
              <a:ext uri="{FF2B5EF4-FFF2-40B4-BE49-F238E27FC236}">
                <a16:creationId xmlns:a16="http://schemas.microsoft.com/office/drawing/2014/main" id="{E968BEBC-3510-03F3-513B-A218F43A63DE}"/>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77480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DAEA2-B2B9-F9AB-1B6B-63601EBC517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8EF4F4-07D0-951E-85FF-60934FFB4280}"/>
              </a:ext>
            </a:extLst>
          </p:cNvPr>
          <p:cNvSpPr>
            <a:spLocks noGrp="1"/>
          </p:cNvSpPr>
          <p:nvPr>
            <p:ph type="sldNum" sz="quarter" idx="12"/>
          </p:nvPr>
        </p:nvSpPr>
        <p:spPr/>
        <p:txBody>
          <a:bodyPr/>
          <a:lstStyle/>
          <a:p>
            <a:fld id="{9F9C9D7E-A62C-AB4F-805D-1B13780151A0}" type="slidenum">
              <a:rPr lang="en-US" smtClean="0"/>
              <a:pPr/>
              <a:t>41</a:t>
            </a:fld>
            <a:endParaRPr lang="en-US"/>
          </a:p>
        </p:txBody>
      </p:sp>
      <p:sp>
        <p:nvSpPr>
          <p:cNvPr id="4" name="Text Placeholder 3">
            <a:extLst>
              <a:ext uri="{FF2B5EF4-FFF2-40B4-BE49-F238E27FC236}">
                <a16:creationId xmlns:a16="http://schemas.microsoft.com/office/drawing/2014/main" id="{A44DA946-2717-D30C-9A82-3A23259F5F65}"/>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405AD289-E812-94AE-E262-77C0E5A8412E}"/>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A2A00DD9-DCAA-8612-ADF5-738E8F400F6E}"/>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BF05C5A9-10A6-7EE0-5A27-D94B5A762727}"/>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56CE3AB7-9D45-3730-05DA-FBB937DB1D37}"/>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FBD6F319-AB1F-2217-0C1E-299021772F2B}"/>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Кодекс етики</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pic>
        <p:nvPicPr>
          <p:cNvPr id="2" name="Picture 1">
            <a:extLst>
              <a:ext uri="{FF2B5EF4-FFF2-40B4-BE49-F238E27FC236}">
                <a16:creationId xmlns:a16="http://schemas.microsoft.com/office/drawing/2014/main" id="{D1528E45-D6AB-E2A2-35C5-628078615196}"/>
              </a:ext>
            </a:extLst>
          </p:cNvPr>
          <p:cNvPicPr>
            <a:picLocks noChangeAspect="1"/>
          </p:cNvPicPr>
          <p:nvPr/>
        </p:nvPicPr>
        <p:blipFill>
          <a:blip r:embed="rId2"/>
          <a:stretch>
            <a:fillRect/>
          </a:stretch>
        </p:blipFill>
        <p:spPr>
          <a:xfrm>
            <a:off x="5706382" y="2112275"/>
            <a:ext cx="2675926" cy="3805518"/>
          </a:xfrm>
          <a:prstGeom prst="rect">
            <a:avLst/>
          </a:prstGeom>
          <a:ln>
            <a:solidFill>
              <a:schemeClr val="tx2"/>
            </a:solidFill>
          </a:ln>
        </p:spPr>
      </p:pic>
      <p:sp>
        <p:nvSpPr>
          <p:cNvPr id="8" name="TextBox 7">
            <a:extLst>
              <a:ext uri="{FF2B5EF4-FFF2-40B4-BE49-F238E27FC236}">
                <a16:creationId xmlns:a16="http://schemas.microsoft.com/office/drawing/2014/main" id="{E1733920-D1F6-15F7-209C-B1EF601B3EA0}"/>
              </a:ext>
            </a:extLst>
          </p:cNvPr>
          <p:cNvSpPr txBox="1"/>
          <p:nvPr/>
        </p:nvSpPr>
        <p:spPr>
          <a:xfrm>
            <a:off x="522279" y="2299594"/>
            <a:ext cx="4421395" cy="2308324"/>
          </a:xfrm>
          <a:prstGeom prst="rect">
            <a:avLst/>
          </a:prstGeom>
          <a:noFill/>
        </p:spPr>
        <p:txBody>
          <a:bodyPr wrap="square" rtlCol="0">
            <a:spAutoFit/>
          </a:bodyPr>
          <a:lstStyle/>
          <a:p>
            <a:r>
              <a:rPr lang="ru-RU" dirty="0" err="1"/>
              <a:t>Контрольний</a:t>
            </a:r>
            <a:r>
              <a:rPr lang="ru-RU" dirty="0"/>
              <a:t> </a:t>
            </a:r>
            <a:r>
              <a:rPr lang="ru-RU" dirty="0" err="1"/>
              <a:t>перелік</a:t>
            </a:r>
            <a:r>
              <a:rPr lang="ru-RU" dirty="0"/>
              <a:t> </a:t>
            </a:r>
            <a:r>
              <a:rPr lang="ru-RU" dirty="0" err="1"/>
              <a:t>із</a:t>
            </a:r>
            <a:r>
              <a:rPr lang="ru-RU" dirty="0"/>
              <a:t>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pPr marL="400050" indent="-400050">
              <a:buAutoNum type="romanUcPeriod"/>
            </a:pPr>
            <a:r>
              <a:rPr lang="ru-RU" dirty="0" err="1"/>
              <a:t>Запровадження</a:t>
            </a:r>
            <a:r>
              <a:rPr lang="ru-RU" dirty="0"/>
              <a:t> кодексу </a:t>
            </a:r>
            <a:r>
              <a:rPr lang="ru-RU" dirty="0" err="1"/>
              <a:t>поведінки</a:t>
            </a:r>
            <a:endParaRPr lang="ru-RU" dirty="0"/>
          </a:p>
          <a:p>
            <a:pPr marL="400050" indent="-400050">
              <a:buAutoNum type="romanUcPeriod"/>
            </a:pPr>
            <a:endParaRPr lang="en-US" dirty="0"/>
          </a:p>
          <a:p>
            <a:pPr marL="400050" indent="-400050">
              <a:buAutoNum type="romanUcPeriod"/>
            </a:pPr>
            <a:r>
              <a:rPr lang="ru-RU" dirty="0" err="1"/>
              <a:t>Періодичний</a:t>
            </a:r>
            <a:r>
              <a:rPr lang="ru-RU" dirty="0"/>
              <a:t> та </a:t>
            </a:r>
            <a:r>
              <a:rPr lang="ru-RU" dirty="0" err="1"/>
              <a:t>постійний</a:t>
            </a:r>
            <a:r>
              <a:rPr lang="ru-RU" dirty="0"/>
              <a:t> перегляд</a:t>
            </a:r>
            <a:br>
              <a:rPr lang="ru-RU" dirty="0"/>
            </a:br>
            <a:endParaRPr lang="en-US" dirty="0"/>
          </a:p>
          <a:p>
            <a:pPr marL="400050" indent="-400050">
              <a:buAutoNum type="romanUcPeriod"/>
            </a:pPr>
            <a:r>
              <a:rPr lang="ru-RU" dirty="0" err="1"/>
              <a:t>Стратегія</a:t>
            </a:r>
            <a:r>
              <a:rPr lang="ru-RU" dirty="0"/>
              <a:t> </a:t>
            </a:r>
            <a:r>
              <a:rPr lang="ru-RU" dirty="0" err="1"/>
              <a:t>впровадження</a:t>
            </a:r>
            <a:endParaRPr lang="en-US" dirty="0"/>
          </a:p>
        </p:txBody>
      </p:sp>
      <p:graphicFrame>
        <p:nvGraphicFramePr>
          <p:cNvPr id="5" name="Diagram 41">
            <a:extLst>
              <a:ext uri="{FF2B5EF4-FFF2-40B4-BE49-F238E27FC236}">
                <a16:creationId xmlns:a16="http://schemas.microsoft.com/office/drawing/2014/main" id="{C38F6E2D-058D-0A90-168D-4FFEEDCD09B2}"/>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781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AE567-537E-BED1-6372-5C9D23F4DD3B}"/>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0F5CF46-2AD5-7D8F-6190-D76F00A3E4E5}"/>
              </a:ext>
            </a:extLst>
          </p:cNvPr>
          <p:cNvGraphicFramePr/>
          <p:nvPr>
            <p:extLst>
              <p:ext uri="{D42A27DB-BD31-4B8C-83A1-F6EECF244321}">
                <p14:modId xmlns:p14="http://schemas.microsoft.com/office/powerpoint/2010/main" val="2257082018"/>
              </p:ext>
            </p:extLst>
          </p:nvPr>
        </p:nvGraphicFramePr>
        <p:xfrm>
          <a:off x="464150" y="2829394"/>
          <a:ext cx="8178164" cy="3328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588CC30-7AFD-7D03-BE17-275351BD1198}"/>
              </a:ext>
            </a:extLst>
          </p:cNvPr>
          <p:cNvSpPr>
            <a:spLocks noGrp="1"/>
          </p:cNvSpPr>
          <p:nvPr>
            <p:ph type="sldNum" sz="quarter" idx="12"/>
          </p:nvPr>
        </p:nvSpPr>
        <p:spPr/>
        <p:txBody>
          <a:bodyPr/>
          <a:lstStyle/>
          <a:p>
            <a:fld id="{9F9C9D7E-A62C-AB4F-805D-1B13780151A0}" type="slidenum">
              <a:rPr lang="en-US" smtClean="0"/>
              <a:pPr/>
              <a:t>42</a:t>
            </a:fld>
            <a:endParaRPr lang="en-US"/>
          </a:p>
        </p:txBody>
      </p:sp>
      <p:sp>
        <p:nvSpPr>
          <p:cNvPr id="4" name="Text Placeholder 3">
            <a:extLst>
              <a:ext uri="{FF2B5EF4-FFF2-40B4-BE49-F238E27FC236}">
                <a16:creationId xmlns:a16="http://schemas.microsoft.com/office/drawing/2014/main" id="{DBC3DC73-660B-2D5F-5EA2-83FB000F17A0}"/>
              </a:ext>
            </a:extLst>
          </p:cNvPr>
          <p:cNvSpPr>
            <a:spLocks noGrp="1"/>
          </p:cNvSpPr>
          <p:nvPr>
            <p:ph type="body" sz="quarter" idx="18"/>
          </p:nvPr>
        </p:nvSpPr>
        <p:spPr/>
        <p:txBody>
          <a:bodyPr/>
          <a:lstStyle/>
          <a:p>
            <a:endParaRPr lang="en-US"/>
          </a:p>
        </p:txBody>
      </p:sp>
      <p:sp>
        <p:nvSpPr>
          <p:cNvPr id="18" name="object 229">
            <a:extLst>
              <a:ext uri="{FF2B5EF4-FFF2-40B4-BE49-F238E27FC236}">
                <a16:creationId xmlns:a16="http://schemas.microsoft.com/office/drawing/2014/main" id="{9A85AEB7-8319-8FB4-D375-23F074334A2F}"/>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5AFD1D85-EC1D-5293-6436-EC1E11A1B7C7}"/>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uk-UA" sz="2000" dirty="0"/>
              <a:t>Аудит та розслідування</a:t>
            </a:r>
            <a:br>
              <a:rPr lang="fr-FR" sz="2000" spc="-10" dirty="0"/>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8" name="TextBox 7">
            <a:extLst>
              <a:ext uri="{FF2B5EF4-FFF2-40B4-BE49-F238E27FC236}">
                <a16:creationId xmlns:a16="http://schemas.microsoft.com/office/drawing/2014/main" id="{4D6F7C69-4A18-7712-B417-02FC2E9E70F7}"/>
              </a:ext>
            </a:extLst>
          </p:cNvPr>
          <p:cNvSpPr txBox="1"/>
          <p:nvPr/>
        </p:nvSpPr>
        <p:spPr>
          <a:xfrm>
            <a:off x="403407" y="2274280"/>
            <a:ext cx="695465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err="1">
                <a:ln>
                  <a:noFill/>
                </a:ln>
                <a:solidFill>
                  <a:srgbClr val="0082C3"/>
                </a:solidFill>
                <a:effectLst/>
                <a:uLnTx/>
                <a:uFillTx/>
                <a:latin typeface="Arial" panose="020B0604020202020204"/>
                <a:ea typeface="+mn-ea"/>
                <a:cs typeface="+mn-cs"/>
              </a:rPr>
              <a:t>Контрольний</a:t>
            </a:r>
            <a:r>
              <a:rPr kumimoji="0" lang="ru-RU" sz="1800" b="0" i="0" u="none" strike="noStrike" kern="1200" cap="none" spc="0" normalizeH="0" baseline="0" noProof="0" dirty="0">
                <a:ln>
                  <a:noFill/>
                </a:ln>
                <a:solidFill>
                  <a:srgbClr val="0082C3"/>
                </a:solidFill>
                <a:effectLst/>
                <a:uLnTx/>
                <a:uFillTx/>
                <a:latin typeface="Arial" panose="020B0604020202020204"/>
                <a:ea typeface="+mn-ea"/>
                <a:cs typeface="+mn-cs"/>
              </a:rPr>
              <a:t> </a:t>
            </a:r>
            <a:r>
              <a:rPr kumimoji="0" lang="ru-RU" sz="1800" b="0" i="0" u="none" strike="noStrike" kern="1200" cap="none" spc="0" normalizeH="0" baseline="0" noProof="0" dirty="0" err="1">
                <a:ln>
                  <a:noFill/>
                </a:ln>
                <a:solidFill>
                  <a:srgbClr val="0082C3"/>
                </a:solidFill>
                <a:effectLst/>
                <a:uLnTx/>
                <a:uFillTx/>
                <a:latin typeface="Arial" panose="020B0604020202020204"/>
                <a:ea typeface="+mn-ea"/>
                <a:cs typeface="+mn-cs"/>
              </a:rPr>
              <a:t>перелік</a:t>
            </a:r>
            <a:r>
              <a:rPr kumimoji="0" lang="ru-RU" sz="1800" b="0" i="0" u="none" strike="noStrike" kern="1200" cap="none" spc="0" normalizeH="0" baseline="0" noProof="0" dirty="0">
                <a:ln>
                  <a:noFill/>
                </a:ln>
                <a:solidFill>
                  <a:srgbClr val="0082C3"/>
                </a:solidFill>
                <a:effectLst/>
                <a:uLnTx/>
                <a:uFillTx/>
                <a:latin typeface="Arial" panose="020B0604020202020204"/>
                <a:ea typeface="+mn-ea"/>
                <a:cs typeface="+mn-cs"/>
              </a:rPr>
              <a:t> </a:t>
            </a:r>
            <a:r>
              <a:rPr kumimoji="0" lang="ru-RU" sz="1800" b="0" i="0" u="none" strike="noStrike" kern="1200" cap="none" spc="0" normalizeH="0" baseline="0" noProof="0" dirty="0" err="1">
                <a:ln>
                  <a:noFill/>
                </a:ln>
                <a:solidFill>
                  <a:srgbClr val="0082C3"/>
                </a:solidFill>
                <a:effectLst/>
                <a:uLnTx/>
                <a:uFillTx/>
                <a:latin typeface="Arial" panose="020B0604020202020204"/>
                <a:ea typeface="+mn-ea"/>
                <a:cs typeface="+mn-cs"/>
              </a:rPr>
              <a:t>із</a:t>
            </a:r>
            <a:r>
              <a:rPr kumimoji="0" lang="ru-RU" sz="1800" b="0" i="0" u="none" strike="noStrike" kern="1200" cap="none" spc="0" normalizeH="0" baseline="0" noProof="0" dirty="0">
                <a:ln>
                  <a:noFill/>
                </a:ln>
                <a:solidFill>
                  <a:srgbClr val="0082C3"/>
                </a:solidFill>
                <a:effectLst/>
                <a:uLnTx/>
                <a:uFillTx/>
                <a:latin typeface="Arial" panose="020B0604020202020204"/>
                <a:ea typeface="+mn-ea"/>
                <a:cs typeface="+mn-cs"/>
              </a:rPr>
              <a:t> </a:t>
            </a:r>
            <a:r>
              <a:rPr kumimoji="0" lang="ru-RU" sz="1800" b="0" i="0" u="none" strike="noStrike" kern="1200" cap="none" spc="0" normalizeH="0" baseline="0" noProof="0" dirty="0" err="1">
                <a:ln>
                  <a:noFill/>
                </a:ln>
                <a:solidFill>
                  <a:srgbClr val="0082C3"/>
                </a:solidFill>
                <a:effectLst/>
                <a:uLnTx/>
                <a:uFillTx/>
                <a:latin typeface="Arial" panose="020B0604020202020204"/>
                <a:ea typeface="+mn-ea"/>
                <a:cs typeface="+mn-cs"/>
              </a:rPr>
              <a:t>Посібника</a:t>
            </a:r>
            <a:r>
              <a:rPr kumimoji="0" lang="ru-RU" sz="1800" b="0" i="0" u="none" strike="noStrike" kern="1200" cap="none" spc="0" normalizeH="0" baseline="0" noProof="0" dirty="0">
                <a:ln>
                  <a:noFill/>
                </a:ln>
                <a:solidFill>
                  <a:srgbClr val="0082C3"/>
                </a:solidFill>
                <a:effectLst/>
                <a:uLnTx/>
                <a:uFillTx/>
                <a:latin typeface="Arial" panose="020B0604020202020204"/>
                <a:ea typeface="+mn-ea"/>
                <a:cs typeface="+mn-cs"/>
              </a:rPr>
              <a:t> з </a:t>
            </a:r>
            <a:r>
              <a:rPr kumimoji="0" lang="ru-RU" sz="1800" b="0" i="0" u="none" strike="noStrike" kern="1200" cap="none" spc="0" normalizeH="0" baseline="0" noProof="0" dirty="0" err="1">
                <a:ln>
                  <a:noFill/>
                </a:ln>
                <a:solidFill>
                  <a:srgbClr val="0082C3"/>
                </a:solidFill>
                <a:effectLst/>
                <a:uLnTx/>
                <a:uFillTx/>
                <a:latin typeface="Arial" panose="020B0604020202020204"/>
                <a:ea typeface="+mn-ea"/>
                <a:cs typeface="+mn-cs"/>
              </a:rPr>
              <a:t>розвитку</a:t>
            </a:r>
            <a:r>
              <a:rPr kumimoji="0" lang="ru-RU" sz="1800" b="0" i="0" u="none" strike="noStrike" kern="1200" cap="none" spc="0" normalizeH="0" baseline="0" noProof="0" dirty="0">
                <a:ln>
                  <a:noFill/>
                </a:ln>
                <a:solidFill>
                  <a:srgbClr val="0082C3"/>
                </a:solidFill>
                <a:effectLst/>
                <a:uLnTx/>
                <a:uFillTx/>
                <a:latin typeface="Arial" panose="020B0604020202020204"/>
                <a:ea typeface="+mn-ea"/>
                <a:cs typeface="+mn-cs"/>
              </a:rPr>
              <a:t> </a:t>
            </a:r>
            <a:r>
              <a:rPr kumimoji="0" lang="ru-RU" sz="1800" b="0" i="0" u="none" strike="noStrike" kern="1200" cap="none" spc="0" normalizeH="0" baseline="0" noProof="0" dirty="0" err="1">
                <a:ln>
                  <a:noFill/>
                </a:ln>
                <a:solidFill>
                  <a:srgbClr val="0082C3"/>
                </a:solidFill>
                <a:effectLst/>
                <a:uLnTx/>
                <a:uFillTx/>
                <a:latin typeface="Arial" panose="020B0604020202020204"/>
                <a:ea typeface="+mn-ea"/>
                <a:cs typeface="+mn-cs"/>
              </a:rPr>
              <a:t>доброчесності</a:t>
            </a:r>
            <a:endParaRPr kumimoji="0" lang="ru-RU" sz="1800" b="0" i="0" u="none" strike="noStrike" kern="1200" cap="none" spc="0" normalizeH="0" baseline="0" noProof="0" dirty="0">
              <a:ln>
                <a:noFill/>
              </a:ln>
              <a:solidFill>
                <a:srgbClr val="0082C3"/>
              </a:solidFill>
              <a:effectLst/>
              <a:uLnTx/>
              <a:uFillTx/>
              <a:latin typeface="Arial" panose="020B0604020202020204"/>
              <a:ea typeface="+mn-ea"/>
              <a:cs typeface="+mn-cs"/>
            </a:endParaRPr>
          </a:p>
          <a:p>
            <a:endParaRPr lang="en-US" dirty="0"/>
          </a:p>
          <a:p>
            <a:pPr marL="400050" indent="-400050">
              <a:buAutoNum type="romanUcPeriod"/>
            </a:pPr>
            <a:r>
              <a:rPr lang="uk-UA" dirty="0"/>
              <a:t>Запровадження кодексу поведінки</a:t>
            </a:r>
            <a:endParaRPr lang="en-US" dirty="0"/>
          </a:p>
          <a:p>
            <a:pPr marL="400050" indent="-400050">
              <a:buAutoNum type="romanUcPeriod"/>
            </a:pPr>
            <a:endParaRPr lang="en-US" dirty="0"/>
          </a:p>
          <a:p>
            <a:pPr marL="400050" indent="-400050">
              <a:buAutoNum type="romanUcPeriod"/>
            </a:pPr>
            <a:r>
              <a:rPr lang="ru-RU" dirty="0" err="1">
                <a:solidFill>
                  <a:schemeClr val="accent3">
                    <a:lumMod val="75000"/>
                  </a:schemeClr>
                </a:solidFill>
              </a:rPr>
              <a:t>Періодичний</a:t>
            </a:r>
            <a:r>
              <a:rPr lang="ru-RU" dirty="0">
                <a:solidFill>
                  <a:schemeClr val="accent3">
                    <a:lumMod val="75000"/>
                  </a:schemeClr>
                </a:solidFill>
              </a:rPr>
              <a:t> та </a:t>
            </a:r>
            <a:r>
              <a:rPr lang="ru-RU" dirty="0" err="1">
                <a:solidFill>
                  <a:schemeClr val="accent3">
                    <a:lumMod val="75000"/>
                  </a:schemeClr>
                </a:solidFill>
              </a:rPr>
              <a:t>постійний</a:t>
            </a:r>
            <a:r>
              <a:rPr lang="ru-RU" dirty="0">
                <a:solidFill>
                  <a:schemeClr val="accent3">
                    <a:lumMod val="75000"/>
                  </a:schemeClr>
                </a:solidFill>
              </a:rPr>
              <a:t> перегляд</a:t>
            </a:r>
            <a:endParaRPr lang="en-US" dirty="0"/>
          </a:p>
        </p:txBody>
      </p:sp>
      <p:graphicFrame>
        <p:nvGraphicFramePr>
          <p:cNvPr id="2" name="Diagram 1">
            <a:extLst>
              <a:ext uri="{FF2B5EF4-FFF2-40B4-BE49-F238E27FC236}">
                <a16:creationId xmlns:a16="http://schemas.microsoft.com/office/drawing/2014/main" id="{4A46B906-A621-5424-90A9-A3629A82A193}"/>
              </a:ext>
            </a:extLst>
          </p:cNvPr>
          <p:cNvGraphicFramePr/>
          <p:nvPr>
            <p:extLst>
              <p:ext uri="{D42A27DB-BD31-4B8C-83A1-F6EECF244321}">
                <p14:modId xmlns:p14="http://schemas.microsoft.com/office/powerpoint/2010/main" val="394654987"/>
              </p:ext>
            </p:extLst>
          </p:nvPr>
        </p:nvGraphicFramePr>
        <p:xfrm>
          <a:off x="424671" y="5394882"/>
          <a:ext cx="5351434" cy="142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1">
            <a:extLst>
              <a:ext uri="{FF2B5EF4-FFF2-40B4-BE49-F238E27FC236}">
                <a16:creationId xmlns:a16="http://schemas.microsoft.com/office/drawing/2014/main" id="{AEB8F78E-F44B-4DD2-2025-FA6622DEDDA8}"/>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7303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AF2B-C367-29DD-D276-FBE9ACCF0A0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DD15A1-BA39-18B1-345B-4121E7149B37}"/>
              </a:ext>
            </a:extLst>
          </p:cNvPr>
          <p:cNvSpPr>
            <a:spLocks noGrp="1"/>
          </p:cNvSpPr>
          <p:nvPr>
            <p:ph type="sldNum" sz="quarter" idx="12"/>
          </p:nvPr>
        </p:nvSpPr>
        <p:spPr/>
        <p:txBody>
          <a:bodyPr/>
          <a:lstStyle/>
          <a:p>
            <a:fld id="{9F9C9D7E-A62C-AB4F-805D-1B13780151A0}" type="slidenum">
              <a:rPr lang="en-US" smtClean="0"/>
              <a:pPr/>
              <a:t>43</a:t>
            </a:fld>
            <a:endParaRPr lang="en-US"/>
          </a:p>
        </p:txBody>
      </p:sp>
      <p:sp>
        <p:nvSpPr>
          <p:cNvPr id="4" name="Text Placeholder 3">
            <a:extLst>
              <a:ext uri="{FF2B5EF4-FFF2-40B4-BE49-F238E27FC236}">
                <a16:creationId xmlns:a16="http://schemas.microsoft.com/office/drawing/2014/main" id="{8CB3AF61-CC7D-D264-DC67-85EC08BC92EB}"/>
              </a:ext>
            </a:extLst>
          </p:cNvPr>
          <p:cNvSpPr>
            <a:spLocks noGrp="1"/>
          </p:cNvSpPr>
          <p:nvPr>
            <p:ph type="body" sz="quarter" idx="18"/>
          </p:nvPr>
        </p:nvSpPr>
        <p:spPr/>
        <p:txBody>
          <a:bodyPr/>
          <a:lstStyle/>
          <a:p>
            <a:endParaRPr lang="en-US"/>
          </a:p>
        </p:txBody>
      </p:sp>
      <p:sp>
        <p:nvSpPr>
          <p:cNvPr id="18" name="object 229">
            <a:extLst>
              <a:ext uri="{FF2B5EF4-FFF2-40B4-BE49-F238E27FC236}">
                <a16:creationId xmlns:a16="http://schemas.microsoft.com/office/drawing/2014/main" id="{3CFBB9F4-23AD-B591-62BB-B5C36F519E48}"/>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28AD5CBA-FEF6-29AF-F728-22D7ACFB9E0A}"/>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Аудит та розслідування</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8" name="TextBox 7">
            <a:extLst>
              <a:ext uri="{FF2B5EF4-FFF2-40B4-BE49-F238E27FC236}">
                <a16:creationId xmlns:a16="http://schemas.microsoft.com/office/drawing/2014/main" id="{3C7A2A03-6E00-17EE-BA2E-8BFBF15B9E44}"/>
              </a:ext>
            </a:extLst>
          </p:cNvPr>
          <p:cNvSpPr txBox="1"/>
          <p:nvPr/>
        </p:nvSpPr>
        <p:spPr>
          <a:xfrm>
            <a:off x="403407" y="2128391"/>
            <a:ext cx="6783206" cy="1200329"/>
          </a:xfrm>
          <a:prstGeom prst="rect">
            <a:avLst/>
          </a:prstGeom>
          <a:noFill/>
        </p:spPr>
        <p:txBody>
          <a:bodyPr wrap="square" rtlCol="0">
            <a:spAutoFit/>
          </a:bodyPr>
          <a:lstStyle/>
          <a:p>
            <a:r>
              <a:rPr lang="ru-RU" dirty="0" err="1"/>
              <a:t>Контрольний</a:t>
            </a:r>
            <a:r>
              <a:rPr lang="ru-RU" dirty="0"/>
              <a:t> </a:t>
            </a:r>
            <a:r>
              <a:rPr lang="ru-RU" dirty="0" err="1"/>
              <a:t>перелік</a:t>
            </a:r>
            <a:r>
              <a:rPr lang="ru-RU" dirty="0"/>
              <a:t> </a:t>
            </a:r>
            <a:r>
              <a:rPr lang="ru-RU" dirty="0" err="1"/>
              <a:t>із</a:t>
            </a:r>
            <a:r>
              <a:rPr lang="ru-RU" dirty="0"/>
              <a:t> </a:t>
            </a:r>
            <a:r>
              <a:rPr lang="ru-RU" dirty="0" err="1"/>
              <a:t>Посібника</a:t>
            </a:r>
            <a:r>
              <a:rPr lang="ru-RU" dirty="0"/>
              <a:t> з </a:t>
            </a:r>
            <a:r>
              <a:rPr lang="ru-RU" dirty="0" err="1"/>
              <a:t>розвитку</a:t>
            </a:r>
            <a:r>
              <a:rPr lang="ru-RU" dirty="0"/>
              <a:t> </a:t>
            </a:r>
            <a:r>
              <a:rPr lang="ru-RU" dirty="0" err="1"/>
              <a:t>доброчесності</a:t>
            </a:r>
            <a:endParaRPr lang="ru-RU" dirty="0"/>
          </a:p>
          <a:p>
            <a:endParaRPr lang="en-US" dirty="0"/>
          </a:p>
          <a:p>
            <a:r>
              <a:rPr lang="en-US" dirty="0"/>
              <a:t>III. </a:t>
            </a:r>
            <a:r>
              <a:rPr lang="ru-RU" dirty="0" err="1"/>
              <a:t>Стратегія</a:t>
            </a:r>
            <a:r>
              <a:rPr lang="ru-RU" dirty="0"/>
              <a:t> </a:t>
            </a:r>
            <a:r>
              <a:rPr lang="ru-RU" dirty="0" err="1"/>
              <a:t>впровадження</a:t>
            </a:r>
            <a:endParaRPr lang="en-US" dirty="0"/>
          </a:p>
          <a:p>
            <a:endParaRPr lang="en-US" dirty="0"/>
          </a:p>
        </p:txBody>
      </p:sp>
      <p:graphicFrame>
        <p:nvGraphicFramePr>
          <p:cNvPr id="5" name="Diagram 4">
            <a:extLst>
              <a:ext uri="{FF2B5EF4-FFF2-40B4-BE49-F238E27FC236}">
                <a16:creationId xmlns:a16="http://schemas.microsoft.com/office/drawing/2014/main" id="{385C45C2-2AAE-D400-DCFC-C1F77686FCF6}"/>
              </a:ext>
            </a:extLst>
          </p:cNvPr>
          <p:cNvGraphicFramePr/>
          <p:nvPr>
            <p:extLst>
              <p:ext uri="{D42A27DB-BD31-4B8C-83A1-F6EECF244321}">
                <p14:modId xmlns:p14="http://schemas.microsoft.com/office/powerpoint/2010/main" val="2797149594"/>
              </p:ext>
            </p:extLst>
          </p:nvPr>
        </p:nvGraphicFramePr>
        <p:xfrm>
          <a:off x="2387535" y="2638997"/>
          <a:ext cx="7711441" cy="410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41">
            <a:extLst>
              <a:ext uri="{FF2B5EF4-FFF2-40B4-BE49-F238E27FC236}">
                <a16:creationId xmlns:a16="http://schemas.microsoft.com/office/drawing/2014/main" id="{D4005250-8FAF-EB86-6633-062AEB7E40B5}"/>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66306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3CEB-A0CC-F84E-63F6-62DFC5D4DD1A}"/>
            </a:ext>
          </a:extLst>
        </p:cNvPr>
        <p:cNvGrpSpPr/>
        <p:nvPr/>
      </p:nvGrpSpPr>
      <p:grpSpPr>
        <a:xfrm>
          <a:off x="0" y="0"/>
          <a:ext cx="0" cy="0"/>
          <a:chOff x="0" y="0"/>
          <a:chExt cx="0" cy="0"/>
        </a:xfrm>
      </p:grpSpPr>
      <p:pic>
        <p:nvPicPr>
          <p:cNvPr id="10" name="Image 3" descr="Une image contenant nid d’abeille, dôme, objet d’extérieur, carrelé&#10;&#10;Description générée automatiquement">
            <a:extLst>
              <a:ext uri="{FF2B5EF4-FFF2-40B4-BE49-F238E27FC236}">
                <a16:creationId xmlns:a16="http://schemas.microsoft.com/office/drawing/2014/main" id="{1CCB7C69-089D-2845-DA3E-B132FDD7B06B}"/>
              </a:ext>
            </a:extLst>
          </p:cNvPr>
          <p:cNvPicPr>
            <a:picLocks noChangeAspect="1"/>
          </p:cNvPicPr>
          <p:nvPr/>
        </p:nvPicPr>
        <p:blipFill>
          <a:blip r:embed="rId2"/>
          <a:stretch>
            <a:fillRect/>
          </a:stretch>
        </p:blipFill>
        <p:spPr>
          <a:xfrm>
            <a:off x="5486400" y="0"/>
            <a:ext cx="3657600" cy="6858000"/>
          </a:xfrm>
          <a:prstGeom prst="rect">
            <a:avLst/>
          </a:prstGeom>
        </p:spPr>
      </p:pic>
      <p:sp>
        <p:nvSpPr>
          <p:cNvPr id="3" name="Slide Number Placeholder 2">
            <a:extLst>
              <a:ext uri="{FF2B5EF4-FFF2-40B4-BE49-F238E27FC236}">
                <a16:creationId xmlns:a16="http://schemas.microsoft.com/office/drawing/2014/main" id="{6331B1BF-7E0E-8764-CB50-3E01ED952528}"/>
              </a:ext>
            </a:extLst>
          </p:cNvPr>
          <p:cNvSpPr>
            <a:spLocks noGrp="1"/>
          </p:cNvSpPr>
          <p:nvPr>
            <p:ph type="sldNum" sz="quarter" idx="12"/>
          </p:nvPr>
        </p:nvSpPr>
        <p:spPr/>
        <p:txBody>
          <a:bodyPr/>
          <a:lstStyle/>
          <a:p>
            <a:fld id="{9F9C9D7E-A62C-AB4F-805D-1B13780151A0}" type="slidenum">
              <a:rPr lang="en-US" smtClean="0"/>
              <a:pPr/>
              <a:t>44</a:t>
            </a:fld>
            <a:endParaRPr lang="en-US"/>
          </a:p>
        </p:txBody>
      </p:sp>
      <p:sp>
        <p:nvSpPr>
          <p:cNvPr id="4" name="Text Placeholder 3">
            <a:extLst>
              <a:ext uri="{FF2B5EF4-FFF2-40B4-BE49-F238E27FC236}">
                <a16:creationId xmlns:a16="http://schemas.microsoft.com/office/drawing/2014/main" id="{62312263-CA8A-4637-17BE-6C286F7F5A97}"/>
              </a:ext>
            </a:extLst>
          </p:cNvPr>
          <p:cNvSpPr>
            <a:spLocks noGrp="1"/>
          </p:cNvSpPr>
          <p:nvPr>
            <p:ph type="body" sz="quarter" idx="18"/>
          </p:nvPr>
        </p:nvSpPr>
        <p:spPr/>
        <p:txBody>
          <a:bodyPr/>
          <a:lstStyle/>
          <a:p>
            <a:endParaRPr lang="en-US"/>
          </a:p>
        </p:txBody>
      </p:sp>
      <p:sp>
        <p:nvSpPr>
          <p:cNvPr id="11" name="object 220">
            <a:extLst>
              <a:ext uri="{FF2B5EF4-FFF2-40B4-BE49-F238E27FC236}">
                <a16:creationId xmlns:a16="http://schemas.microsoft.com/office/drawing/2014/main" id="{9F6A2D70-326C-06E3-1310-F6884075B0FD}"/>
              </a:ext>
            </a:extLst>
          </p:cNvPr>
          <p:cNvSpPr txBox="1"/>
          <p:nvPr/>
        </p:nvSpPr>
        <p:spPr>
          <a:xfrm>
            <a:off x="7627966" y="1603268"/>
            <a:ext cx="807085" cy="264624"/>
          </a:xfrm>
          <a:prstGeom prst="rect">
            <a:avLst/>
          </a:prstGeom>
        </p:spPr>
        <p:txBody>
          <a:bodyPr vert="horz" wrap="square" lIns="0" tIns="10160" rIns="0" bIns="0" rtlCol="0">
            <a:spAutoFit/>
          </a:bodyPr>
          <a:lstStyle/>
          <a:p>
            <a:pPr marL="12700" marR="5080" indent="-635" algn="ctr">
              <a:lnSpc>
                <a:spcPct val="101400"/>
              </a:lnSpc>
              <a:spcBef>
                <a:spcPts val="80"/>
              </a:spcBef>
            </a:pPr>
            <a:r>
              <a:rPr lang="fr-FR" sz="850" b="1">
                <a:solidFill>
                  <a:srgbClr val="FFFFFF"/>
                </a:solidFill>
                <a:latin typeface="Lato"/>
                <a:cs typeface="Lato"/>
              </a:rPr>
              <a:t>Leadership </a:t>
            </a:r>
            <a:br>
              <a:rPr lang="fr-FR" sz="850" b="1">
                <a:solidFill>
                  <a:srgbClr val="FFFFFF"/>
                </a:solidFill>
                <a:latin typeface="Lato"/>
                <a:cs typeface="Lato"/>
              </a:rPr>
            </a:br>
            <a:r>
              <a:rPr lang="fr-FR" sz="850" b="1">
                <a:solidFill>
                  <a:srgbClr val="FFFFFF"/>
                </a:solidFill>
                <a:latin typeface="Lato"/>
                <a:cs typeface="Lato"/>
              </a:rPr>
              <a:t>&amp; </a:t>
            </a:r>
            <a:r>
              <a:rPr lang="fr-FR" sz="850" b="1" err="1">
                <a:solidFill>
                  <a:srgbClr val="FFFFFF"/>
                </a:solidFill>
                <a:latin typeface="Lato"/>
                <a:cs typeface="Lato"/>
              </a:rPr>
              <a:t>Commitment</a:t>
            </a:r>
            <a:endParaRPr lang="fr-FR" sz="850" b="1">
              <a:solidFill>
                <a:srgbClr val="FFFFFF"/>
              </a:solidFill>
              <a:latin typeface="Lato"/>
              <a:cs typeface="Lato"/>
            </a:endParaRPr>
          </a:p>
        </p:txBody>
      </p:sp>
      <p:sp>
        <p:nvSpPr>
          <p:cNvPr id="12" name="object 221">
            <a:extLst>
              <a:ext uri="{FF2B5EF4-FFF2-40B4-BE49-F238E27FC236}">
                <a16:creationId xmlns:a16="http://schemas.microsoft.com/office/drawing/2014/main" id="{C10A77C6-367E-E0B6-A436-2632DFBE8F7C}"/>
              </a:ext>
            </a:extLst>
          </p:cNvPr>
          <p:cNvSpPr txBox="1"/>
          <p:nvPr/>
        </p:nvSpPr>
        <p:spPr>
          <a:xfrm>
            <a:off x="7707021" y="2683556"/>
            <a:ext cx="675640" cy="142988"/>
          </a:xfrm>
          <a:prstGeom prst="rect">
            <a:avLst/>
          </a:prstGeom>
        </p:spPr>
        <p:txBody>
          <a:bodyPr vert="horz" wrap="square" lIns="0" tIns="12065" rIns="0" bIns="0" rtlCol="0">
            <a:spAutoFit/>
          </a:bodyPr>
          <a:lstStyle/>
          <a:p>
            <a:pPr marL="12700">
              <a:lnSpc>
                <a:spcPct val="100000"/>
              </a:lnSpc>
              <a:spcBef>
                <a:spcPts val="95"/>
              </a:spcBef>
            </a:pPr>
            <a:r>
              <a:rPr lang="fr-FR" sz="850" b="1" spc="-10" err="1">
                <a:solidFill>
                  <a:srgbClr val="FFFFFF"/>
                </a:solidFill>
                <a:latin typeface="Lato"/>
                <a:cs typeface="Lato"/>
              </a:rPr>
              <a:t>Transparency</a:t>
            </a:r>
            <a:endParaRPr lang="fr-FR" sz="850" b="1" spc="-10">
              <a:solidFill>
                <a:srgbClr val="FFFFFF"/>
              </a:solidFill>
              <a:latin typeface="Lato"/>
              <a:cs typeface="Lato"/>
            </a:endParaRPr>
          </a:p>
        </p:txBody>
      </p:sp>
      <p:sp>
        <p:nvSpPr>
          <p:cNvPr id="13" name="object 224">
            <a:extLst>
              <a:ext uri="{FF2B5EF4-FFF2-40B4-BE49-F238E27FC236}">
                <a16:creationId xmlns:a16="http://schemas.microsoft.com/office/drawing/2014/main" id="{9F350BA6-40D1-11F0-6B3C-7FB55A5193F7}"/>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5" name="object 227">
            <a:extLst>
              <a:ext uri="{FF2B5EF4-FFF2-40B4-BE49-F238E27FC236}">
                <a16:creationId xmlns:a16="http://schemas.microsoft.com/office/drawing/2014/main" id="{849E4974-B390-52EC-97F4-62BFAAC49BE3}"/>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6" name="object 224">
            <a:extLst>
              <a:ext uri="{FF2B5EF4-FFF2-40B4-BE49-F238E27FC236}">
                <a16:creationId xmlns:a16="http://schemas.microsoft.com/office/drawing/2014/main" id="{8A123DE0-29F0-3431-8EDE-1368FB76B340}"/>
              </a:ext>
            </a:extLst>
          </p:cNvPr>
          <p:cNvSpPr txBox="1"/>
          <p:nvPr/>
        </p:nvSpPr>
        <p:spPr>
          <a:xfrm>
            <a:off x="6747023" y="5090511"/>
            <a:ext cx="819558"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CH" sz="850" b="1">
                <a:solidFill>
                  <a:srgbClr val="FFFFFF"/>
                </a:solidFill>
                <a:latin typeface="Lato"/>
                <a:cs typeface="Lato"/>
              </a:rPr>
              <a:t>Relationship </a:t>
            </a:r>
            <a:r>
              <a:rPr lang="fr-CH" sz="850" b="1" err="1">
                <a:solidFill>
                  <a:srgbClr val="FFFFFF"/>
                </a:solidFill>
                <a:latin typeface="Lato"/>
                <a:cs typeface="Lato"/>
              </a:rPr>
              <a:t>with</a:t>
            </a:r>
            <a:r>
              <a:rPr lang="fr-CH" sz="850" b="1">
                <a:solidFill>
                  <a:srgbClr val="FFFFFF"/>
                </a:solidFill>
                <a:latin typeface="Lato"/>
                <a:cs typeface="Lato"/>
              </a:rPr>
              <a:t> the </a:t>
            </a:r>
            <a:r>
              <a:rPr lang="fr-CH" sz="850" b="1" err="1">
                <a:solidFill>
                  <a:srgbClr val="FFFFFF"/>
                </a:solidFill>
                <a:latin typeface="Lato"/>
                <a:cs typeface="Lato"/>
              </a:rPr>
              <a:t>Private</a:t>
            </a:r>
            <a:r>
              <a:rPr lang="fr-CH" sz="850" b="1">
                <a:solidFill>
                  <a:srgbClr val="FFFFFF"/>
                </a:solidFill>
                <a:latin typeface="Lato"/>
                <a:cs typeface="Lato"/>
              </a:rPr>
              <a:t> </a:t>
            </a:r>
            <a:r>
              <a:rPr lang="fr-CH" sz="850" b="1" err="1">
                <a:solidFill>
                  <a:srgbClr val="FFFFFF"/>
                </a:solidFill>
                <a:latin typeface="Lato"/>
                <a:cs typeface="Lato"/>
              </a:rPr>
              <a:t>Sector</a:t>
            </a:r>
            <a:endParaRPr lang="fr-CH" sz="850" b="1">
              <a:solidFill>
                <a:srgbClr val="FFFFFF"/>
              </a:solidFill>
              <a:latin typeface="Lato"/>
              <a:cs typeface="Lato"/>
            </a:endParaRPr>
          </a:p>
        </p:txBody>
      </p:sp>
      <p:sp>
        <p:nvSpPr>
          <p:cNvPr id="19" name="ZoneTexte 37">
            <a:extLst>
              <a:ext uri="{FF2B5EF4-FFF2-40B4-BE49-F238E27FC236}">
                <a16:creationId xmlns:a16="http://schemas.microsoft.com/office/drawing/2014/main" id="{172E22AC-D482-0292-0E96-8FF8B393D207}"/>
              </a:ext>
            </a:extLst>
          </p:cNvPr>
          <p:cNvSpPr txBox="1"/>
          <p:nvPr/>
        </p:nvSpPr>
        <p:spPr>
          <a:xfrm>
            <a:off x="6767441" y="3158395"/>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err="1">
                <a:solidFill>
                  <a:srgbClr val="FFFFFF"/>
                </a:solidFill>
                <a:latin typeface="Lato"/>
                <a:cs typeface="Lato"/>
              </a:rPr>
              <a:t>Regulatory</a:t>
            </a:r>
            <a:br>
              <a:rPr lang="fr-FR" sz="850" b="1" spc="-10">
                <a:solidFill>
                  <a:srgbClr val="FFFFFF"/>
                </a:solidFill>
                <a:latin typeface="Lato"/>
                <a:cs typeface="Lato"/>
              </a:rPr>
            </a:br>
            <a:r>
              <a:rPr lang="fr-FR" sz="850" b="1" spc="-10">
                <a:solidFill>
                  <a:srgbClr val="FFFFFF"/>
                </a:solidFill>
                <a:latin typeface="Lato"/>
                <a:cs typeface="Lato"/>
              </a:rPr>
              <a:t>Framework</a:t>
            </a:r>
          </a:p>
        </p:txBody>
      </p:sp>
      <p:sp>
        <p:nvSpPr>
          <p:cNvPr id="20" name="ZoneTexte 37">
            <a:extLst>
              <a:ext uri="{FF2B5EF4-FFF2-40B4-BE49-F238E27FC236}">
                <a16:creationId xmlns:a16="http://schemas.microsoft.com/office/drawing/2014/main" id="{72660BAD-C7C9-59FE-BF1C-A591EEC481E5}"/>
              </a:ext>
            </a:extLst>
          </p:cNvPr>
          <p:cNvSpPr txBox="1"/>
          <p:nvPr/>
        </p:nvSpPr>
        <p:spPr>
          <a:xfrm>
            <a:off x="7628971" y="3658758"/>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a:solidFill>
                  <a:srgbClr val="FFFFFF"/>
                </a:solidFill>
                <a:latin typeface="Lato"/>
                <a:cs typeface="Lato"/>
              </a:rPr>
              <a:t>Reform and </a:t>
            </a:r>
            <a:r>
              <a:rPr lang="fr-FR" sz="850" b="1" spc="-10" err="1">
                <a:solidFill>
                  <a:srgbClr val="FFFFFF"/>
                </a:solidFill>
                <a:latin typeface="Lato"/>
                <a:cs typeface="Lato"/>
              </a:rPr>
              <a:t>Modernization</a:t>
            </a:r>
            <a:endParaRPr lang="fr-FR" sz="850" b="1" spc="-10">
              <a:solidFill>
                <a:srgbClr val="FFFFFF"/>
              </a:solidFill>
              <a:latin typeface="Lato"/>
              <a:cs typeface="Lato"/>
            </a:endParaRPr>
          </a:p>
        </p:txBody>
      </p:sp>
      <p:sp>
        <p:nvSpPr>
          <p:cNvPr id="22" name="Title 4">
            <a:extLst>
              <a:ext uri="{FF2B5EF4-FFF2-40B4-BE49-F238E27FC236}">
                <a16:creationId xmlns:a16="http://schemas.microsoft.com/office/drawing/2014/main" id="{19E8EF6F-3EFE-B586-65B2-F562A41099D2}"/>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uk-UA" sz="2000" dirty="0"/>
              <a:t>Мораль та організаційна культура</a:t>
            </a:r>
            <a:br>
              <a:rPr lang="fr-FR" sz="2000" spc="-10" dirty="0"/>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23" name="object 231">
            <a:extLst>
              <a:ext uri="{FF2B5EF4-FFF2-40B4-BE49-F238E27FC236}">
                <a16:creationId xmlns:a16="http://schemas.microsoft.com/office/drawing/2014/main" id="{313F5015-4CDE-3192-7CFB-1D31693503D2}"/>
              </a:ext>
            </a:extLst>
          </p:cNvPr>
          <p:cNvSpPr txBox="1">
            <a:spLocks/>
          </p:cNvSpPr>
          <p:nvPr/>
        </p:nvSpPr>
        <p:spPr>
          <a:xfrm>
            <a:off x="588553" y="2200922"/>
            <a:ext cx="4703507" cy="3005951"/>
          </a:xfrm>
          <a:prstGeom prst="rect">
            <a:avLst/>
          </a:prstGeom>
        </p:spPr>
        <p:txBody>
          <a:bodyPr vert="horz" wrap="square" lIns="0" tIns="48260" rIns="0" bIns="0" rtlCol="0">
            <a:spAutoFit/>
          </a:bodyPr>
          <a:lstStyle>
            <a:lvl1pPr marL="285750" indent="-28575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ru-RU" sz="1500" dirty="0"/>
              <a:t>«</a:t>
            </a:r>
            <a:r>
              <a:rPr lang="ru-RU" sz="1500" dirty="0" err="1"/>
              <a:t>Корупція</a:t>
            </a:r>
            <a:r>
              <a:rPr lang="ru-RU" sz="1500" dirty="0"/>
              <a:t> </a:t>
            </a:r>
            <a:r>
              <a:rPr lang="ru-RU" sz="1500" dirty="0" err="1"/>
              <a:t>найімовірніше</a:t>
            </a:r>
            <a:r>
              <a:rPr lang="ru-RU" sz="1500" dirty="0"/>
              <a:t> </a:t>
            </a:r>
            <a:r>
              <a:rPr lang="ru-RU" sz="1500" dirty="0" err="1"/>
              <a:t>виникає</a:t>
            </a:r>
            <a:r>
              <a:rPr lang="ru-RU" sz="1500" dirty="0"/>
              <a:t> в </a:t>
            </a:r>
            <a:r>
              <a:rPr lang="ru-RU" sz="1500" dirty="0" err="1"/>
              <a:t>організаціях</a:t>
            </a:r>
            <a:r>
              <a:rPr lang="ru-RU" sz="1500" dirty="0"/>
              <a:t>, де </a:t>
            </a:r>
            <a:r>
              <a:rPr lang="ru-RU" sz="1500" dirty="0" err="1"/>
              <a:t>низький</a:t>
            </a:r>
            <a:r>
              <a:rPr lang="ru-RU" sz="1500" dirty="0"/>
              <a:t> </a:t>
            </a:r>
            <a:r>
              <a:rPr lang="ru-RU" sz="1500" dirty="0" err="1"/>
              <a:t>моральний</a:t>
            </a:r>
            <a:r>
              <a:rPr lang="ru-RU" sz="1500" dirty="0"/>
              <a:t> дух, і де </a:t>
            </a:r>
            <a:r>
              <a:rPr lang="ru-RU" sz="1500" dirty="0" err="1"/>
              <a:t>посадові</a:t>
            </a:r>
            <a:r>
              <a:rPr lang="ru-RU" sz="1500" dirty="0"/>
              <a:t> особи </a:t>
            </a:r>
            <a:r>
              <a:rPr lang="ru-RU" sz="1500" dirty="0" err="1"/>
              <a:t>митних</a:t>
            </a:r>
            <a:r>
              <a:rPr lang="ru-RU" sz="1500" dirty="0"/>
              <a:t> </a:t>
            </a:r>
            <a:r>
              <a:rPr lang="ru-RU" sz="1500" dirty="0" err="1"/>
              <a:t>органів</a:t>
            </a:r>
            <a:r>
              <a:rPr lang="ru-RU" sz="1500" dirty="0"/>
              <a:t> не </a:t>
            </a:r>
            <a:r>
              <a:rPr lang="ru-RU" sz="1500" dirty="0" err="1"/>
              <a:t>пишаються</a:t>
            </a:r>
            <a:r>
              <a:rPr lang="ru-RU" sz="1500" dirty="0"/>
              <a:t> </a:t>
            </a:r>
            <a:r>
              <a:rPr lang="ru-RU" sz="1500" dirty="0" err="1"/>
              <a:t>репутацією</a:t>
            </a:r>
            <a:r>
              <a:rPr lang="ru-RU" sz="1500" dirty="0"/>
              <a:t> </a:t>
            </a:r>
            <a:r>
              <a:rPr lang="ru-RU" sz="1500" dirty="0" err="1"/>
              <a:t>своєї</a:t>
            </a:r>
            <a:r>
              <a:rPr lang="ru-RU" sz="1500" dirty="0"/>
              <a:t> установи.</a:t>
            </a:r>
            <a:br>
              <a:rPr lang="ru-RU" sz="1500" dirty="0"/>
            </a:br>
            <a:endParaRPr lang="ru-RU" sz="1500" dirty="0"/>
          </a:p>
          <a:p>
            <a:pPr marL="0" indent="0" fontAlgn="base">
              <a:buNone/>
            </a:pPr>
            <a:r>
              <a:rPr lang="ru-RU" sz="1500" dirty="0" err="1"/>
              <a:t>Посадові</a:t>
            </a:r>
            <a:r>
              <a:rPr lang="ru-RU" sz="1500" dirty="0"/>
              <a:t> особи </a:t>
            </a:r>
            <a:r>
              <a:rPr lang="ru-RU" sz="1500" dirty="0" err="1"/>
              <a:t>митних</a:t>
            </a:r>
            <a:r>
              <a:rPr lang="ru-RU" sz="1500" dirty="0"/>
              <a:t> </a:t>
            </a:r>
            <a:r>
              <a:rPr lang="ru-RU" sz="1500" dirty="0" err="1"/>
              <a:t>органів</a:t>
            </a:r>
            <a:r>
              <a:rPr lang="ru-RU" sz="1500" dirty="0"/>
              <a:t> з </a:t>
            </a:r>
            <a:r>
              <a:rPr lang="ru-RU" sz="1500" dirty="0" err="1"/>
              <a:t>більшою</a:t>
            </a:r>
            <a:r>
              <a:rPr lang="ru-RU" sz="1500" dirty="0"/>
              <a:t> </a:t>
            </a:r>
            <a:r>
              <a:rPr lang="ru-RU" sz="1500" dirty="0" err="1"/>
              <a:t>ймовірністю</a:t>
            </a:r>
            <a:r>
              <a:rPr lang="ru-RU" sz="1500" dirty="0"/>
              <a:t> </a:t>
            </a:r>
            <a:r>
              <a:rPr lang="ru-RU" sz="1500" dirty="0" err="1"/>
              <a:t>діятимуть</a:t>
            </a:r>
            <a:r>
              <a:rPr lang="ru-RU" sz="1500" dirty="0"/>
              <a:t> </a:t>
            </a:r>
            <a:r>
              <a:rPr lang="ru-RU" sz="1500" dirty="0" err="1"/>
              <a:t>доброчесно</a:t>
            </a:r>
            <a:r>
              <a:rPr lang="ru-RU" sz="1500" dirty="0"/>
              <a:t>, коли </a:t>
            </a:r>
            <a:r>
              <a:rPr lang="ru-RU" sz="1500" dirty="0" err="1"/>
              <a:t>моральний</a:t>
            </a:r>
            <a:r>
              <a:rPr lang="ru-RU" sz="1500" dirty="0"/>
              <a:t> дух </a:t>
            </a:r>
            <a:r>
              <a:rPr lang="ru-RU" sz="1500" dirty="0" err="1"/>
              <a:t>високий</a:t>
            </a:r>
            <a:r>
              <a:rPr lang="ru-RU" sz="1500" dirty="0"/>
              <a:t>, практики </a:t>
            </a:r>
            <a:r>
              <a:rPr lang="ru-RU" sz="1500" dirty="0" err="1"/>
              <a:t>управління</a:t>
            </a:r>
            <a:r>
              <a:rPr lang="ru-RU" sz="1500" dirty="0"/>
              <a:t> персоналом </a:t>
            </a:r>
            <a:r>
              <a:rPr lang="ru-RU" sz="1500" dirty="0" err="1"/>
              <a:t>є</a:t>
            </a:r>
            <a:r>
              <a:rPr lang="ru-RU" sz="1500" dirty="0"/>
              <a:t> </a:t>
            </a:r>
            <a:r>
              <a:rPr lang="ru-RU" sz="1500" dirty="0" err="1"/>
              <a:t>справедливими</a:t>
            </a:r>
            <a:r>
              <a:rPr lang="ru-RU" sz="1500" dirty="0"/>
              <a:t> й </a:t>
            </a:r>
            <a:r>
              <a:rPr lang="ru-RU" sz="1500" dirty="0" err="1"/>
              <a:t>існують</a:t>
            </a:r>
            <a:r>
              <a:rPr lang="ru-RU" sz="1500" dirty="0"/>
              <a:t> </a:t>
            </a:r>
            <a:r>
              <a:rPr lang="ru-RU" sz="1500" dirty="0" err="1"/>
              <a:t>розумні</a:t>
            </a:r>
            <a:r>
              <a:rPr lang="ru-RU" sz="1500" dirty="0"/>
              <a:t> </a:t>
            </a:r>
            <a:r>
              <a:rPr lang="ru-RU" sz="1500" dirty="0" err="1"/>
              <a:t>можливості</a:t>
            </a:r>
            <a:r>
              <a:rPr lang="ru-RU" sz="1500" dirty="0"/>
              <a:t> для </a:t>
            </a:r>
            <a:r>
              <a:rPr lang="ru-RU" sz="1500" dirty="0" err="1"/>
              <a:t>професійного</a:t>
            </a:r>
            <a:r>
              <a:rPr lang="ru-RU" sz="1500" dirty="0"/>
              <a:t> </a:t>
            </a:r>
            <a:r>
              <a:rPr lang="ru-RU" sz="1500" dirty="0" err="1"/>
              <a:t>розвитку</a:t>
            </a:r>
            <a:r>
              <a:rPr lang="ru-RU" sz="1500" dirty="0"/>
              <a:t> та </a:t>
            </a:r>
            <a:r>
              <a:rPr lang="ru-RU" sz="1500" dirty="0" err="1"/>
              <a:t>кар’єрного</a:t>
            </a:r>
            <a:r>
              <a:rPr lang="ru-RU" sz="1500" dirty="0"/>
              <a:t> </a:t>
            </a:r>
            <a:r>
              <a:rPr lang="ru-RU" sz="1500" dirty="0" err="1"/>
              <a:t>зростання</a:t>
            </a:r>
            <a:r>
              <a:rPr lang="ru-RU" sz="1500" dirty="0"/>
              <a:t>.</a:t>
            </a:r>
          </a:p>
          <a:p>
            <a:pPr marL="0" indent="0" fontAlgn="base">
              <a:buNone/>
            </a:pPr>
            <a:r>
              <a:rPr lang="ru-RU" sz="1500" dirty="0" err="1">
                <a:solidFill>
                  <a:srgbClr val="EB6108"/>
                </a:solidFill>
              </a:rPr>
              <a:t>Посадових</a:t>
            </a:r>
            <a:r>
              <a:rPr lang="ru-RU" sz="1500" dirty="0">
                <a:solidFill>
                  <a:srgbClr val="EB6108"/>
                </a:solidFill>
              </a:rPr>
              <a:t> </a:t>
            </a:r>
            <a:r>
              <a:rPr lang="ru-RU" sz="1500" dirty="0" err="1">
                <a:solidFill>
                  <a:srgbClr val="EB6108"/>
                </a:solidFill>
              </a:rPr>
              <a:t>осіб</a:t>
            </a:r>
            <a:r>
              <a:rPr lang="ru-RU" sz="1500" dirty="0">
                <a:solidFill>
                  <a:srgbClr val="EB6108"/>
                </a:solidFill>
              </a:rPr>
              <a:t> </a:t>
            </a:r>
            <a:r>
              <a:rPr lang="ru-RU" sz="1500" dirty="0" err="1">
                <a:solidFill>
                  <a:srgbClr val="EB6108"/>
                </a:solidFill>
              </a:rPr>
              <a:t>усіх</a:t>
            </a:r>
            <a:r>
              <a:rPr lang="ru-RU" sz="1500" dirty="0">
                <a:solidFill>
                  <a:srgbClr val="EB6108"/>
                </a:solidFill>
              </a:rPr>
              <a:t> </a:t>
            </a:r>
            <a:r>
              <a:rPr lang="ru-RU" sz="1500" dirty="0" err="1">
                <a:solidFill>
                  <a:srgbClr val="EB6108"/>
                </a:solidFill>
              </a:rPr>
              <a:t>рівнів</a:t>
            </a:r>
            <a:r>
              <a:rPr lang="ru-RU" sz="1500" dirty="0">
                <a:solidFill>
                  <a:srgbClr val="EB6108"/>
                </a:solidFill>
              </a:rPr>
              <a:t> </a:t>
            </a:r>
            <a:r>
              <a:rPr lang="ru-RU" sz="1500" dirty="0" err="1">
                <a:solidFill>
                  <a:srgbClr val="EB6108"/>
                </a:solidFill>
              </a:rPr>
              <a:t>слід</a:t>
            </a:r>
            <a:r>
              <a:rPr lang="ru-RU" sz="1500" dirty="0">
                <a:solidFill>
                  <a:srgbClr val="EB6108"/>
                </a:solidFill>
              </a:rPr>
              <a:t> активно </a:t>
            </a:r>
            <a:r>
              <a:rPr lang="ru-RU" sz="1500" dirty="0" err="1">
                <a:solidFill>
                  <a:srgbClr val="EB6108"/>
                </a:solidFill>
              </a:rPr>
              <a:t>залучати</a:t>
            </a:r>
            <a:r>
              <a:rPr lang="ru-RU" sz="1500" dirty="0">
                <a:solidFill>
                  <a:srgbClr val="EB6108"/>
                </a:solidFill>
              </a:rPr>
              <a:t> до </a:t>
            </a:r>
            <a:r>
              <a:rPr lang="ru-RU" sz="1500" dirty="0" err="1">
                <a:solidFill>
                  <a:srgbClr val="EB6108"/>
                </a:solidFill>
              </a:rPr>
              <a:t>програми</a:t>
            </a:r>
            <a:r>
              <a:rPr lang="ru-RU" sz="1500" dirty="0">
                <a:solidFill>
                  <a:srgbClr val="EB6108"/>
                </a:solidFill>
              </a:rPr>
              <a:t> </a:t>
            </a:r>
            <a:r>
              <a:rPr lang="ru-RU" sz="1500" dirty="0" err="1">
                <a:solidFill>
                  <a:srgbClr val="EB6108"/>
                </a:solidFill>
              </a:rPr>
              <a:t>протидії</a:t>
            </a:r>
            <a:r>
              <a:rPr lang="ru-RU" sz="1500" dirty="0">
                <a:solidFill>
                  <a:srgbClr val="EB6108"/>
                </a:solidFill>
              </a:rPr>
              <a:t> </a:t>
            </a:r>
            <a:r>
              <a:rPr lang="ru-RU" sz="1500" dirty="0" err="1">
                <a:solidFill>
                  <a:srgbClr val="EB6108"/>
                </a:solidFill>
              </a:rPr>
              <a:t>корупції</a:t>
            </a:r>
            <a:r>
              <a:rPr lang="ru-RU" sz="1500" dirty="0">
                <a:solidFill>
                  <a:srgbClr val="EB6108"/>
                </a:solidFill>
              </a:rPr>
              <a:t> та </a:t>
            </a:r>
            <a:r>
              <a:rPr lang="ru-RU" sz="1500" dirty="0" err="1">
                <a:solidFill>
                  <a:srgbClr val="EB6108"/>
                </a:solidFill>
              </a:rPr>
              <a:t>заохочувати</a:t>
            </a:r>
            <a:r>
              <a:rPr lang="ru-RU" sz="1500" dirty="0">
                <a:solidFill>
                  <a:srgbClr val="EB6108"/>
                </a:solidFill>
              </a:rPr>
              <a:t> </a:t>
            </a:r>
            <a:r>
              <a:rPr lang="ru-RU" sz="1500" dirty="0" err="1">
                <a:solidFill>
                  <a:srgbClr val="EB6108"/>
                </a:solidFill>
              </a:rPr>
              <a:t>брати</a:t>
            </a:r>
            <a:r>
              <a:rPr lang="ru-RU" sz="1500" dirty="0">
                <a:solidFill>
                  <a:srgbClr val="EB6108"/>
                </a:solidFill>
              </a:rPr>
              <a:t> на себе </a:t>
            </a:r>
            <a:r>
              <a:rPr lang="ru-RU" sz="1500" dirty="0" err="1">
                <a:solidFill>
                  <a:srgbClr val="EB6108"/>
                </a:solidFill>
              </a:rPr>
              <a:t>відповідний</a:t>
            </a:r>
            <a:r>
              <a:rPr lang="ru-RU" sz="1500" dirty="0">
                <a:solidFill>
                  <a:srgbClr val="EB6108"/>
                </a:solidFill>
              </a:rPr>
              <a:t> </a:t>
            </a:r>
            <a:r>
              <a:rPr lang="ru-RU" sz="1500" dirty="0" err="1">
                <a:solidFill>
                  <a:srgbClr val="EB6108"/>
                </a:solidFill>
              </a:rPr>
              <a:t>рівень</a:t>
            </a:r>
            <a:r>
              <a:rPr lang="ru-RU" sz="1500" dirty="0">
                <a:solidFill>
                  <a:srgbClr val="EB6108"/>
                </a:solidFill>
              </a:rPr>
              <a:t> </a:t>
            </a:r>
            <a:r>
              <a:rPr lang="ru-RU" sz="1500" dirty="0" err="1">
                <a:solidFill>
                  <a:srgbClr val="EB6108"/>
                </a:solidFill>
              </a:rPr>
              <a:t>відповідальності</a:t>
            </a:r>
            <a:r>
              <a:rPr lang="ru-RU" sz="1500" dirty="0">
                <a:solidFill>
                  <a:srgbClr val="EB6108"/>
                </a:solidFill>
              </a:rPr>
              <a:t> за </a:t>
            </a:r>
            <a:r>
              <a:rPr lang="ru-RU" sz="1500" dirty="0" err="1">
                <a:solidFill>
                  <a:srgbClr val="EB6108"/>
                </a:solidFill>
              </a:rPr>
              <a:t>доброчесність</a:t>
            </a:r>
            <a:r>
              <a:rPr lang="ru-RU" sz="1500" dirty="0">
                <a:solidFill>
                  <a:srgbClr val="EB6108"/>
                </a:solidFill>
              </a:rPr>
              <a:t> установи.</a:t>
            </a:r>
            <a:r>
              <a:rPr lang="uk-UA" sz="1500" dirty="0">
                <a:solidFill>
                  <a:srgbClr val="EB6108"/>
                </a:solidFill>
              </a:rPr>
              <a:t>»</a:t>
            </a:r>
            <a:endParaRPr lang="en-US" sz="1500" dirty="0">
              <a:solidFill>
                <a:srgbClr val="EB6108"/>
              </a:solidFill>
            </a:endParaRPr>
          </a:p>
        </p:txBody>
      </p:sp>
      <p:sp>
        <p:nvSpPr>
          <p:cNvPr id="21" name="Flowchart: Preparation 20">
            <a:extLst>
              <a:ext uri="{FF2B5EF4-FFF2-40B4-BE49-F238E27FC236}">
                <a16:creationId xmlns:a16="http://schemas.microsoft.com/office/drawing/2014/main" id="{1A59D331-1BB7-BD8B-3C04-9AC18C8341E9}"/>
              </a:ext>
            </a:extLst>
          </p:cNvPr>
          <p:cNvSpPr/>
          <p:nvPr/>
        </p:nvSpPr>
        <p:spPr>
          <a:xfrm>
            <a:off x="7498509" y="5283781"/>
            <a:ext cx="1056938" cy="977521"/>
          </a:xfrm>
          <a:prstGeom prst="flowChartPrepa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27">
            <a:extLst>
              <a:ext uri="{FF2B5EF4-FFF2-40B4-BE49-F238E27FC236}">
                <a16:creationId xmlns:a16="http://schemas.microsoft.com/office/drawing/2014/main" id="{9D4A8891-B9C4-7B7C-AAA1-9952721AD224}"/>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7" name="object 228">
            <a:extLst>
              <a:ext uri="{FF2B5EF4-FFF2-40B4-BE49-F238E27FC236}">
                <a16:creationId xmlns:a16="http://schemas.microsoft.com/office/drawing/2014/main" id="{A4512C67-B088-7981-9CBF-F9170DA8AD6D}"/>
              </a:ext>
            </a:extLst>
          </p:cNvPr>
          <p:cNvSpPr txBox="1"/>
          <p:nvPr/>
        </p:nvSpPr>
        <p:spPr>
          <a:xfrm>
            <a:off x="7789537" y="4652171"/>
            <a:ext cx="450215" cy="264624"/>
          </a:xfrm>
          <a:prstGeom prst="rect">
            <a:avLst/>
          </a:prstGeom>
        </p:spPr>
        <p:txBody>
          <a:bodyPr vert="horz" wrap="square" lIns="0" tIns="10160" rIns="0" bIns="0" rtlCol="0">
            <a:spAutoFit/>
          </a:bodyPr>
          <a:lstStyle/>
          <a:p>
            <a:pPr marL="12700" marR="5080" indent="15875">
              <a:lnSpc>
                <a:spcPct val="101400"/>
              </a:lnSpc>
              <a:spcBef>
                <a:spcPts val="80"/>
              </a:spcBef>
            </a:pPr>
            <a:r>
              <a:rPr lang="fr-FR" sz="850" b="1">
                <a:solidFill>
                  <a:srgbClr val="FFFFFF"/>
                </a:solidFill>
                <a:latin typeface="Lato"/>
                <a:cs typeface="Lato"/>
              </a:rPr>
              <a:t>Code of </a:t>
            </a:r>
            <a:r>
              <a:rPr lang="fr-FR" sz="850" b="1" err="1">
                <a:solidFill>
                  <a:srgbClr val="FFFFFF"/>
                </a:solidFill>
                <a:latin typeface="Lato"/>
                <a:cs typeface="Lato"/>
              </a:rPr>
              <a:t>Conduct</a:t>
            </a:r>
            <a:endParaRPr lang="fr-FR" sz="850" b="1">
              <a:solidFill>
                <a:srgbClr val="FFFFFF"/>
              </a:solidFill>
              <a:latin typeface="Lato"/>
              <a:cs typeface="Lato"/>
            </a:endParaRPr>
          </a:p>
        </p:txBody>
      </p:sp>
      <p:sp>
        <p:nvSpPr>
          <p:cNvPr id="18" name="object 229">
            <a:extLst>
              <a:ext uri="{FF2B5EF4-FFF2-40B4-BE49-F238E27FC236}">
                <a16:creationId xmlns:a16="http://schemas.microsoft.com/office/drawing/2014/main" id="{2CBF5572-D3B4-7795-EE90-F5D1074FF155}"/>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graphicFrame>
        <p:nvGraphicFramePr>
          <p:cNvPr id="2" name="Diagram 41">
            <a:extLst>
              <a:ext uri="{FF2B5EF4-FFF2-40B4-BE49-F238E27FC236}">
                <a16:creationId xmlns:a16="http://schemas.microsoft.com/office/drawing/2014/main" id="{D274218E-9C3B-6A89-75C5-64AF80BD61D3}"/>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551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4C1F-32C5-80A2-903D-A45E517926A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40868A-6712-E645-12B6-A8DEF22A3C99}"/>
              </a:ext>
            </a:extLst>
          </p:cNvPr>
          <p:cNvSpPr>
            <a:spLocks noGrp="1"/>
          </p:cNvSpPr>
          <p:nvPr>
            <p:ph type="sldNum" sz="quarter" idx="12"/>
          </p:nvPr>
        </p:nvSpPr>
        <p:spPr/>
        <p:txBody>
          <a:bodyPr/>
          <a:lstStyle/>
          <a:p>
            <a:fld id="{9F9C9D7E-A62C-AB4F-805D-1B13780151A0}" type="slidenum">
              <a:rPr lang="en-US" smtClean="0"/>
              <a:pPr/>
              <a:t>45</a:t>
            </a:fld>
            <a:endParaRPr lang="en-US"/>
          </a:p>
        </p:txBody>
      </p:sp>
      <p:sp>
        <p:nvSpPr>
          <p:cNvPr id="4" name="Text Placeholder 3">
            <a:extLst>
              <a:ext uri="{FF2B5EF4-FFF2-40B4-BE49-F238E27FC236}">
                <a16:creationId xmlns:a16="http://schemas.microsoft.com/office/drawing/2014/main" id="{DB18AB48-CF6D-2935-E6CA-9F0BBF866412}"/>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E453874C-092B-8F7B-5313-DD1F8E8D9768}"/>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31551EFD-804E-DF6C-7EA9-F6B3869AD9B1}"/>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3D654A3C-BBC6-301A-1917-0F0617224FD9}"/>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2909F22A-0B0B-2C84-7DB8-E628B977E083}"/>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31ED1F49-B212-23D9-0A39-2887E71A8B66}"/>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Мораль та організаційна культура</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6" name="TextBox 5">
            <a:extLst>
              <a:ext uri="{FF2B5EF4-FFF2-40B4-BE49-F238E27FC236}">
                <a16:creationId xmlns:a16="http://schemas.microsoft.com/office/drawing/2014/main" id="{369363CC-BEB3-12C2-DD36-E8CFD0AD9293}"/>
              </a:ext>
            </a:extLst>
          </p:cNvPr>
          <p:cNvSpPr txBox="1"/>
          <p:nvPr/>
        </p:nvSpPr>
        <p:spPr>
          <a:xfrm>
            <a:off x="6345920" y="2874864"/>
            <a:ext cx="2150960" cy="1554272"/>
          </a:xfrm>
          <a:prstGeom prst="rect">
            <a:avLst/>
          </a:prstGeom>
          <a:noFill/>
        </p:spPr>
        <p:txBody>
          <a:bodyPr wrap="square" rtlCol="0">
            <a:spAutoFit/>
          </a:bodyPr>
          <a:lstStyle/>
          <a:p>
            <a:pPr algn="r"/>
            <a:r>
              <a:rPr lang="ru-RU" sz="1200" dirty="0" err="1"/>
              <a:t>Загалом</a:t>
            </a:r>
            <a:r>
              <a:rPr lang="ru-RU" sz="1200" dirty="0"/>
              <a:t> </a:t>
            </a:r>
            <a:r>
              <a:rPr lang="ru-RU" sz="1200" dirty="0" err="1"/>
              <a:t>посадові</a:t>
            </a:r>
            <a:r>
              <a:rPr lang="ru-RU" sz="1200" dirty="0"/>
              <a:t> особи </a:t>
            </a:r>
            <a:r>
              <a:rPr lang="ru-RU" sz="1200" dirty="0" err="1"/>
              <a:t>вважають</a:t>
            </a:r>
            <a:r>
              <a:rPr lang="ru-RU" sz="1200" dirty="0"/>
              <a:t> </a:t>
            </a:r>
            <a:r>
              <a:rPr lang="ru-RU" sz="1200" dirty="0" err="1"/>
              <a:t>етичні</a:t>
            </a:r>
            <a:r>
              <a:rPr lang="ru-RU" sz="1200" dirty="0"/>
              <a:t> </a:t>
            </a:r>
            <a:r>
              <a:rPr lang="ru-RU" sz="1200" dirty="0" err="1"/>
              <a:t>стандарти</a:t>
            </a:r>
            <a:r>
              <a:rPr lang="ru-RU" sz="1200" dirty="0"/>
              <a:t> в </a:t>
            </a:r>
            <a:r>
              <a:rPr lang="ru-RU" sz="1200" dirty="0" err="1"/>
              <a:t>Держмитслужбіі</a:t>
            </a:r>
            <a:r>
              <a:rPr lang="ru-RU" sz="1200" dirty="0"/>
              <a:t> </a:t>
            </a:r>
            <a:r>
              <a:rPr lang="ru-RU" sz="1200" dirty="0" err="1"/>
              <a:t>високими</a:t>
            </a:r>
            <a:r>
              <a:rPr lang="ru-RU" sz="1200" dirty="0"/>
              <a:t>, але </a:t>
            </a:r>
            <a:r>
              <a:rPr lang="ru-RU" sz="1200" dirty="0" err="1"/>
              <a:t>менше</a:t>
            </a:r>
            <a:r>
              <a:rPr lang="ru-RU" sz="1200" dirty="0"/>
              <a:t> з них </a:t>
            </a:r>
            <a:r>
              <a:rPr lang="ru-RU" sz="1200" dirty="0" err="1"/>
              <a:t>вважають</a:t>
            </a:r>
            <a:r>
              <a:rPr lang="ru-RU" sz="1200" dirty="0"/>
              <a:t>, </a:t>
            </a:r>
            <a:r>
              <a:rPr lang="ru-RU" sz="1200" dirty="0" err="1"/>
              <a:t>що</a:t>
            </a:r>
            <a:r>
              <a:rPr lang="ru-RU" sz="1200" dirty="0"/>
              <a:t> </a:t>
            </a:r>
            <a:r>
              <a:rPr lang="ru-RU" sz="1200" dirty="0" err="1"/>
              <a:t>збереження</a:t>
            </a:r>
            <a:r>
              <a:rPr lang="ru-RU" sz="1200" dirty="0"/>
              <a:t> </a:t>
            </a:r>
            <a:r>
              <a:rPr lang="ru-RU" sz="1200" dirty="0" err="1"/>
              <a:t>доброчесності</a:t>
            </a:r>
            <a:r>
              <a:rPr lang="ru-RU" sz="1200" dirty="0"/>
              <a:t> — </a:t>
            </a:r>
            <a:r>
              <a:rPr lang="ru-RU" sz="1200" dirty="0" err="1"/>
              <a:t>це</a:t>
            </a:r>
            <a:r>
              <a:rPr lang="ru-RU" sz="1200" dirty="0"/>
              <a:t> </a:t>
            </a:r>
            <a:r>
              <a:rPr lang="ru-RU" sz="1200" dirty="0" err="1"/>
              <a:t>їхня</a:t>
            </a:r>
            <a:r>
              <a:rPr lang="ru-RU" sz="1200" dirty="0"/>
              <a:t> особиста </a:t>
            </a:r>
            <a:r>
              <a:rPr lang="ru-RU" sz="1200" dirty="0" err="1"/>
              <a:t>відповідальність</a:t>
            </a:r>
            <a:endParaRPr lang="en-US" sz="1200" dirty="0"/>
          </a:p>
          <a:p>
            <a:pPr algn="r"/>
            <a:endParaRPr lang="en-US" sz="1100" dirty="0"/>
          </a:p>
        </p:txBody>
      </p:sp>
      <p:pic>
        <p:nvPicPr>
          <p:cNvPr id="8" name="Picture 7">
            <a:extLst>
              <a:ext uri="{FF2B5EF4-FFF2-40B4-BE49-F238E27FC236}">
                <a16:creationId xmlns:a16="http://schemas.microsoft.com/office/drawing/2014/main" id="{A4F20E07-6D10-3BCB-3947-5956E8CADFAE}"/>
              </a:ext>
            </a:extLst>
          </p:cNvPr>
          <p:cNvPicPr>
            <a:picLocks noChangeAspect="1"/>
          </p:cNvPicPr>
          <p:nvPr/>
        </p:nvPicPr>
        <p:blipFill>
          <a:blip r:embed="rId2"/>
          <a:stretch>
            <a:fillRect/>
          </a:stretch>
        </p:blipFill>
        <p:spPr>
          <a:xfrm>
            <a:off x="522279" y="2165858"/>
            <a:ext cx="5427200" cy="4567519"/>
          </a:xfrm>
          <a:prstGeom prst="rect">
            <a:avLst/>
          </a:prstGeom>
        </p:spPr>
      </p:pic>
      <p:pic>
        <p:nvPicPr>
          <p:cNvPr id="10" name="Picture 9">
            <a:extLst>
              <a:ext uri="{FF2B5EF4-FFF2-40B4-BE49-F238E27FC236}">
                <a16:creationId xmlns:a16="http://schemas.microsoft.com/office/drawing/2014/main" id="{F63388C0-4684-2D73-4834-616693961302}"/>
              </a:ext>
            </a:extLst>
          </p:cNvPr>
          <p:cNvPicPr>
            <a:picLocks noChangeAspect="1"/>
          </p:cNvPicPr>
          <p:nvPr/>
        </p:nvPicPr>
        <p:blipFill>
          <a:blip r:embed="rId3"/>
          <a:stretch>
            <a:fillRect/>
          </a:stretch>
        </p:blipFill>
        <p:spPr>
          <a:xfrm>
            <a:off x="3495910" y="4353118"/>
            <a:ext cx="2368252" cy="2504882"/>
          </a:xfrm>
          <a:prstGeom prst="rect">
            <a:avLst/>
          </a:prstGeom>
        </p:spPr>
      </p:pic>
      <p:sp>
        <p:nvSpPr>
          <p:cNvPr id="11" name="TextBox 10">
            <a:extLst>
              <a:ext uri="{FF2B5EF4-FFF2-40B4-BE49-F238E27FC236}">
                <a16:creationId xmlns:a16="http://schemas.microsoft.com/office/drawing/2014/main" id="{4904EDA2-EE25-5C91-F3BF-59AAA6580100}"/>
              </a:ext>
            </a:extLst>
          </p:cNvPr>
          <p:cNvSpPr txBox="1"/>
          <p:nvPr/>
        </p:nvSpPr>
        <p:spPr>
          <a:xfrm>
            <a:off x="6403883" y="2335695"/>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28D13FC-6FB7-92E6-3237-7F8D63CC9EDF}"/>
              </a:ext>
            </a:extLst>
          </p:cNvPr>
          <p:cNvSpPr txBox="1"/>
          <p:nvPr/>
        </p:nvSpPr>
        <p:spPr>
          <a:xfrm>
            <a:off x="6403883" y="4361641"/>
            <a:ext cx="2369898" cy="369332"/>
          </a:xfrm>
          <a:prstGeom prst="rect">
            <a:avLst/>
          </a:prstGeom>
          <a:noFill/>
        </p:spPr>
        <p:txBody>
          <a:bodyPr wrap="square">
            <a:spAutoFit/>
          </a:bodyPr>
          <a:lstStyle/>
          <a:p>
            <a:pPr algn="just"/>
            <a:r>
              <a:rPr lang="uk-UA" sz="1800" b="1" dirty="0">
                <a:solidFill>
                  <a:schemeClr val="tx2"/>
                </a:solidFill>
                <a:latin typeface="Arial" panose="020B0604020202020204" pitchFamily="34" charset="0"/>
                <a:cs typeface="Arial" panose="020B0604020202020204" pitchFamily="34" charset="0"/>
              </a:rPr>
              <a:t>Приватний сектор</a:t>
            </a:r>
            <a:endParaRPr lang="en-US" sz="1800" b="1" dirty="0">
              <a:solidFill>
                <a:schemeClr val="tx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C37947B-798F-DEAA-0EF9-DA73F5D06820}"/>
              </a:ext>
            </a:extLst>
          </p:cNvPr>
          <p:cNvSpPr txBox="1"/>
          <p:nvPr/>
        </p:nvSpPr>
        <p:spPr>
          <a:xfrm>
            <a:off x="6403883" y="4907309"/>
            <a:ext cx="2111561" cy="830997"/>
          </a:xfrm>
          <a:prstGeom prst="rect">
            <a:avLst/>
          </a:prstGeom>
          <a:noFill/>
        </p:spPr>
        <p:txBody>
          <a:bodyPr wrap="square" rtlCol="0">
            <a:spAutoFit/>
          </a:bodyPr>
          <a:lstStyle/>
          <a:p>
            <a:pPr algn="r"/>
            <a:r>
              <a:rPr lang="ru-RU" sz="1200" dirty="0" err="1"/>
              <a:t>Приватний</a:t>
            </a:r>
            <a:r>
              <a:rPr lang="ru-RU" sz="1200" dirty="0"/>
              <a:t> сектор </a:t>
            </a:r>
            <a:r>
              <a:rPr lang="ru-RU" sz="1200" dirty="0" err="1"/>
              <a:t>більше</a:t>
            </a:r>
            <a:r>
              <a:rPr lang="ru-RU" sz="1200" dirty="0"/>
              <a:t> </a:t>
            </a:r>
            <a:r>
              <a:rPr lang="ru-RU" sz="1200" dirty="0" err="1"/>
              <a:t>задоволений</a:t>
            </a:r>
            <a:r>
              <a:rPr lang="ru-RU" sz="1200" dirty="0"/>
              <a:t> культурою </a:t>
            </a:r>
            <a:r>
              <a:rPr lang="ru-RU" sz="1200" dirty="0" err="1"/>
              <a:t>обслуговування</a:t>
            </a:r>
            <a:r>
              <a:rPr lang="ru-RU" sz="1200" dirty="0"/>
              <a:t> </a:t>
            </a:r>
            <a:r>
              <a:rPr lang="ru-RU" sz="1200" dirty="0" err="1"/>
              <a:t>клієнтів</a:t>
            </a:r>
            <a:r>
              <a:rPr lang="ru-RU" sz="1200" dirty="0"/>
              <a:t> </a:t>
            </a:r>
            <a:r>
              <a:rPr lang="ru-RU" sz="1200" dirty="0" err="1"/>
              <a:t>Держмитслужби</a:t>
            </a:r>
            <a:endParaRPr lang="en-US" sz="1200" dirty="0"/>
          </a:p>
        </p:txBody>
      </p:sp>
      <p:pic>
        <p:nvPicPr>
          <p:cNvPr id="2" name="Graphic 1" descr="Question mark with solid fill">
            <a:extLst>
              <a:ext uri="{FF2B5EF4-FFF2-40B4-BE49-F238E27FC236}">
                <a16:creationId xmlns:a16="http://schemas.microsoft.com/office/drawing/2014/main" id="{5B5AE443-9EAD-4F2F-32E2-D06FD34545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8783" y="1446967"/>
            <a:ext cx="914400" cy="914400"/>
          </a:xfrm>
          <a:prstGeom prst="rect">
            <a:avLst/>
          </a:prstGeom>
        </p:spPr>
      </p:pic>
      <p:sp>
        <p:nvSpPr>
          <p:cNvPr id="5" name="TextBox 4">
            <a:extLst>
              <a:ext uri="{FF2B5EF4-FFF2-40B4-BE49-F238E27FC236}">
                <a16:creationId xmlns:a16="http://schemas.microsoft.com/office/drawing/2014/main" id="{2B152BF6-E26A-0F64-F244-156B4B7A4315}"/>
              </a:ext>
            </a:extLst>
          </p:cNvPr>
          <p:cNvSpPr txBox="1"/>
          <p:nvPr/>
        </p:nvSpPr>
        <p:spPr>
          <a:xfrm>
            <a:off x="6026321" y="1631941"/>
            <a:ext cx="2313980" cy="646331"/>
          </a:xfrm>
          <a:prstGeom prst="rect">
            <a:avLst/>
          </a:prstGeom>
          <a:noFill/>
        </p:spPr>
        <p:txBody>
          <a:bodyPr wrap="square" rtlCol="0">
            <a:spAutoFit/>
          </a:bodyPr>
          <a:lstStyle/>
          <a:p>
            <a:pPr algn="r"/>
            <a:r>
              <a:rPr lang="ru-RU" sz="1200" dirty="0" err="1"/>
              <a:t>Тенденції</a:t>
            </a:r>
            <a:r>
              <a:rPr lang="ru-RU" sz="1200" dirty="0"/>
              <a:t> в </a:t>
            </a:r>
            <a:r>
              <a:rPr lang="ru-RU" sz="1200" dirty="0" err="1"/>
              <a:t>опитуванні</a:t>
            </a:r>
            <a:r>
              <a:rPr lang="ru-RU" sz="1200" dirty="0"/>
              <a:t> </a:t>
            </a:r>
            <a:r>
              <a:rPr lang="ru-RU" sz="1200" dirty="0" err="1"/>
              <a:t>задоволеності</a:t>
            </a:r>
            <a:r>
              <a:rPr lang="ru-RU" sz="1200" dirty="0"/>
              <a:t> </a:t>
            </a:r>
            <a:r>
              <a:rPr lang="ru-RU" sz="1200" dirty="0" err="1"/>
              <a:t>працівників</a:t>
            </a:r>
            <a:r>
              <a:rPr lang="ru-RU" sz="1200" dirty="0"/>
              <a:t> </a:t>
            </a:r>
            <a:r>
              <a:rPr lang="ru-RU" sz="1200" dirty="0" err="1"/>
              <a:t>Держмитслужби</a:t>
            </a:r>
            <a:endParaRPr lang="en-US" sz="1200" dirty="0"/>
          </a:p>
        </p:txBody>
      </p:sp>
      <p:graphicFrame>
        <p:nvGraphicFramePr>
          <p:cNvPr id="7" name="Diagram 41">
            <a:extLst>
              <a:ext uri="{FF2B5EF4-FFF2-40B4-BE49-F238E27FC236}">
                <a16:creationId xmlns:a16="http://schemas.microsoft.com/office/drawing/2014/main" id="{E23A1E4A-C9EA-6527-07B7-F2AFA26D681F}"/>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5417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157AC-9B56-6C5F-72E7-3C73F59004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E785D4-579E-B567-3F1D-4452EBA6EAFF}"/>
              </a:ext>
            </a:extLst>
          </p:cNvPr>
          <p:cNvSpPr>
            <a:spLocks noGrp="1"/>
          </p:cNvSpPr>
          <p:nvPr>
            <p:ph type="sldNum" sz="quarter" idx="12"/>
          </p:nvPr>
        </p:nvSpPr>
        <p:spPr/>
        <p:txBody>
          <a:bodyPr/>
          <a:lstStyle/>
          <a:p>
            <a:fld id="{9F9C9D7E-A62C-AB4F-805D-1B13780151A0}" type="slidenum">
              <a:rPr lang="en-US" smtClean="0"/>
              <a:pPr/>
              <a:t>46</a:t>
            </a:fld>
            <a:endParaRPr lang="en-US"/>
          </a:p>
        </p:txBody>
      </p:sp>
      <p:sp>
        <p:nvSpPr>
          <p:cNvPr id="4" name="Text Placeholder 3">
            <a:extLst>
              <a:ext uri="{FF2B5EF4-FFF2-40B4-BE49-F238E27FC236}">
                <a16:creationId xmlns:a16="http://schemas.microsoft.com/office/drawing/2014/main" id="{21086FB4-33D0-4794-AB80-7D189552460B}"/>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4FF14568-8019-41B7-108D-17507DF438D2}"/>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07E0F80C-474C-F7EA-1025-40EE99E73946}"/>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26B8A726-27B7-EFDE-70CF-87B67AA7ADE4}"/>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C5A1FED8-403C-0FAB-DB16-E146F626B92D}"/>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DEC034FF-0B3F-163E-AE76-0A62CFE4CDF0}"/>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Мораль та організаційна культура</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11" name="TextBox 10">
            <a:extLst>
              <a:ext uri="{FF2B5EF4-FFF2-40B4-BE49-F238E27FC236}">
                <a16:creationId xmlns:a16="http://schemas.microsoft.com/office/drawing/2014/main" id="{EAAB35FE-1510-1492-4648-59F6017AAAEF}"/>
              </a:ext>
            </a:extLst>
          </p:cNvPr>
          <p:cNvSpPr txBox="1"/>
          <p:nvPr/>
        </p:nvSpPr>
        <p:spPr>
          <a:xfrm>
            <a:off x="6439758" y="1793579"/>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F26A429D-BAFD-4DA4-964B-E8C684899FE1}"/>
              </a:ext>
            </a:extLst>
          </p:cNvPr>
          <p:cNvGraphicFramePr>
            <a:graphicFrameLocks/>
          </p:cNvGraphicFramePr>
          <p:nvPr>
            <p:extLst>
              <p:ext uri="{D42A27DB-BD31-4B8C-83A1-F6EECF244321}">
                <p14:modId xmlns:p14="http://schemas.microsoft.com/office/powerpoint/2010/main" val="2826839485"/>
              </p:ext>
            </p:extLst>
          </p:nvPr>
        </p:nvGraphicFramePr>
        <p:xfrm>
          <a:off x="104636" y="2175506"/>
          <a:ext cx="4037333" cy="2927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8DB2878-D68B-4AF1-9F96-7CC5BA464AF0}"/>
              </a:ext>
            </a:extLst>
          </p:cNvPr>
          <p:cNvGraphicFramePr>
            <a:graphicFrameLocks/>
          </p:cNvGraphicFramePr>
          <p:nvPr>
            <p:extLst>
              <p:ext uri="{D42A27DB-BD31-4B8C-83A1-F6EECF244321}">
                <p14:modId xmlns:p14="http://schemas.microsoft.com/office/powerpoint/2010/main" val="1764586496"/>
              </p:ext>
            </p:extLst>
          </p:nvPr>
        </p:nvGraphicFramePr>
        <p:xfrm>
          <a:off x="4421091" y="2266150"/>
          <a:ext cx="4486935" cy="4006831"/>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884DC10C-693D-D9AB-B168-4083BFCCDE06}"/>
              </a:ext>
            </a:extLst>
          </p:cNvPr>
          <p:cNvCxnSpPr>
            <a:cxnSpLocks/>
          </p:cNvCxnSpPr>
          <p:nvPr/>
        </p:nvCxnSpPr>
        <p:spPr>
          <a:xfrm flipV="1">
            <a:off x="3497317" y="2666462"/>
            <a:ext cx="1019523" cy="753203"/>
          </a:xfrm>
          <a:prstGeom prst="line">
            <a:avLst/>
          </a:prstGeom>
          <a:ln>
            <a:solidFill>
              <a:srgbClr val="E19A1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1F9A9A-6A2F-4A21-449D-DE7F463E0A16}"/>
              </a:ext>
            </a:extLst>
          </p:cNvPr>
          <p:cNvCxnSpPr>
            <a:cxnSpLocks/>
          </p:cNvCxnSpPr>
          <p:nvPr/>
        </p:nvCxnSpPr>
        <p:spPr>
          <a:xfrm>
            <a:off x="3582037" y="4383461"/>
            <a:ext cx="969263" cy="487827"/>
          </a:xfrm>
          <a:prstGeom prst="line">
            <a:avLst/>
          </a:prstGeom>
          <a:ln>
            <a:solidFill>
              <a:srgbClr val="E19A19"/>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5110697-2110-3A50-645C-099D29575439}"/>
              </a:ext>
            </a:extLst>
          </p:cNvPr>
          <p:cNvSpPr/>
          <p:nvPr/>
        </p:nvSpPr>
        <p:spPr>
          <a:xfrm>
            <a:off x="5431631" y="5610666"/>
            <a:ext cx="2531020" cy="6623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41">
            <a:extLst>
              <a:ext uri="{FF2B5EF4-FFF2-40B4-BE49-F238E27FC236}">
                <a16:creationId xmlns:a16="http://schemas.microsoft.com/office/drawing/2014/main" id="{A58A7694-4EC7-862E-027F-398C066F5C88}"/>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044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52CC-1BF7-3647-EB16-DC93E4B4A7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209088-7690-CC47-5A52-64A77A0C8721}"/>
              </a:ext>
            </a:extLst>
          </p:cNvPr>
          <p:cNvSpPr>
            <a:spLocks noGrp="1"/>
          </p:cNvSpPr>
          <p:nvPr>
            <p:ph type="sldNum" sz="quarter" idx="12"/>
          </p:nvPr>
        </p:nvSpPr>
        <p:spPr/>
        <p:txBody>
          <a:bodyPr/>
          <a:lstStyle/>
          <a:p>
            <a:fld id="{9F9C9D7E-A62C-AB4F-805D-1B13780151A0}" type="slidenum">
              <a:rPr lang="en-US" smtClean="0"/>
              <a:pPr/>
              <a:t>47</a:t>
            </a:fld>
            <a:endParaRPr lang="en-US"/>
          </a:p>
        </p:txBody>
      </p:sp>
      <p:sp>
        <p:nvSpPr>
          <p:cNvPr id="4" name="Text Placeholder 3">
            <a:extLst>
              <a:ext uri="{FF2B5EF4-FFF2-40B4-BE49-F238E27FC236}">
                <a16:creationId xmlns:a16="http://schemas.microsoft.com/office/drawing/2014/main" id="{2F1917F0-FE0C-F840-7D8B-F01D9994C7BB}"/>
              </a:ext>
            </a:extLst>
          </p:cNvPr>
          <p:cNvSpPr>
            <a:spLocks noGrp="1"/>
          </p:cNvSpPr>
          <p:nvPr>
            <p:ph type="body" sz="quarter" idx="18"/>
          </p:nvPr>
        </p:nvSpPr>
        <p:spPr/>
        <p:txBody>
          <a:bodyPr/>
          <a:lstStyle/>
          <a:p>
            <a:endParaRPr lang="en-US"/>
          </a:p>
        </p:txBody>
      </p:sp>
      <p:sp>
        <p:nvSpPr>
          <p:cNvPr id="13" name="object 224">
            <a:extLst>
              <a:ext uri="{FF2B5EF4-FFF2-40B4-BE49-F238E27FC236}">
                <a16:creationId xmlns:a16="http://schemas.microsoft.com/office/drawing/2014/main" id="{7468DA58-0F6B-D380-7781-B920027EEC39}"/>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86C8EA3B-7EBD-095B-691C-5ACC52D59815}"/>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CD6D58A3-E8C8-AFA0-E799-4B6543CD35DD}"/>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C957D0E7-0584-4FCF-2D51-57559438FFB2}"/>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896CF981-D29F-D452-946C-C03C9AA3AEB9}"/>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kumimoji="0" lang="uk-UA" sz="2000" b="1" i="0" u="none" strike="noStrike" kern="1200" cap="none" spc="0" normalizeH="0" baseline="0" noProof="0" dirty="0">
                <a:ln>
                  <a:noFill/>
                </a:ln>
                <a:solidFill>
                  <a:srgbClr val="0082C3"/>
                </a:solidFill>
                <a:effectLst/>
                <a:uLnTx/>
                <a:uFillTx/>
                <a:latin typeface="Arial" panose="020B0604020202020204"/>
                <a:ea typeface="+mj-ea"/>
                <a:cs typeface="+mj-cs"/>
              </a:rPr>
              <a:t>Мораль та організаційна культура</a:t>
            </a:r>
            <a:br>
              <a:rPr kumimoji="0" lang="fr-FR" sz="2000" b="1" i="0" u="none" strike="noStrike" kern="1200" cap="none" spc="-10" normalizeH="0" baseline="0" noProof="0" dirty="0">
                <a:ln>
                  <a:noFill/>
                </a:ln>
                <a:solidFill>
                  <a:srgbClr val="0082C3"/>
                </a:solidFill>
                <a:effectLst/>
                <a:uLnTx/>
                <a:uFillTx/>
                <a:latin typeface="Arial" panose="020B0604020202020204"/>
                <a:ea typeface="+mj-ea"/>
                <a:cs typeface="+mj-cs"/>
              </a:rPr>
            </a:b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Оновлена декларація </a:t>
            </a:r>
            <a:r>
              <a:rPr kumimoji="0" lang="uk-UA" sz="1600" b="0" i="0" u="none" strike="noStrike" kern="1200" cap="none" spc="-10" normalizeH="0" baseline="0" noProof="0" dirty="0" err="1">
                <a:ln>
                  <a:noFill/>
                </a:ln>
                <a:solidFill>
                  <a:srgbClr val="0082C3"/>
                </a:solidFill>
                <a:effectLst/>
                <a:uLnTx/>
                <a:uFillTx/>
                <a:latin typeface="Arial" panose="020B0604020202020204"/>
                <a:ea typeface="+mj-ea"/>
                <a:cs typeface="+mj-cs"/>
              </a:rPr>
              <a:t>Аруша</a:t>
            </a:r>
            <a:r>
              <a:rPr kumimoji="0" lang="uk-UA" sz="1600" b="0" i="0" u="none" strike="noStrike" kern="1200" cap="none" spc="-10" normalizeH="0" baseline="0" noProof="0" dirty="0">
                <a:ln>
                  <a:noFill/>
                </a:ln>
                <a:solidFill>
                  <a:srgbClr val="0082C3"/>
                </a:solidFill>
                <a:effectLst/>
                <a:uLnTx/>
                <a:uFillTx/>
                <a:latin typeface="Arial" panose="020B0604020202020204"/>
                <a:ea typeface="+mj-ea"/>
                <a:cs typeface="+mj-cs"/>
              </a:rPr>
              <a:t> Ключовий фактор</a:t>
            </a:r>
            <a:endParaRPr lang="en-US" sz="1600" b="0" dirty="0"/>
          </a:p>
        </p:txBody>
      </p:sp>
      <p:sp>
        <p:nvSpPr>
          <p:cNvPr id="11" name="TextBox 10">
            <a:extLst>
              <a:ext uri="{FF2B5EF4-FFF2-40B4-BE49-F238E27FC236}">
                <a16:creationId xmlns:a16="http://schemas.microsoft.com/office/drawing/2014/main" id="{8B3D12BD-3666-CBED-1567-4EA3159CD481}"/>
              </a:ext>
            </a:extLst>
          </p:cNvPr>
          <p:cNvSpPr txBox="1"/>
          <p:nvPr/>
        </p:nvSpPr>
        <p:spPr>
          <a:xfrm>
            <a:off x="6439758" y="1793579"/>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2402BE3-7F8B-8E82-1B9A-F2BB7764012A}"/>
              </a:ext>
            </a:extLst>
          </p:cNvPr>
          <p:cNvSpPr/>
          <p:nvPr/>
        </p:nvSpPr>
        <p:spPr>
          <a:xfrm>
            <a:off x="5541264" y="4897832"/>
            <a:ext cx="2531020" cy="9048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19199D78-BC6B-40B8-BA38-F0313E450A71}"/>
              </a:ext>
            </a:extLst>
          </p:cNvPr>
          <p:cNvGraphicFramePr>
            <a:graphicFrameLocks/>
          </p:cNvGraphicFramePr>
          <p:nvPr>
            <p:extLst>
              <p:ext uri="{D42A27DB-BD31-4B8C-83A1-F6EECF244321}">
                <p14:modId xmlns:p14="http://schemas.microsoft.com/office/powerpoint/2010/main" val="751227627"/>
              </p:ext>
            </p:extLst>
          </p:nvPr>
        </p:nvGraphicFramePr>
        <p:xfrm>
          <a:off x="504863" y="2409450"/>
          <a:ext cx="5859598" cy="3186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41">
            <a:extLst>
              <a:ext uri="{FF2B5EF4-FFF2-40B4-BE49-F238E27FC236}">
                <a16:creationId xmlns:a16="http://schemas.microsoft.com/office/drawing/2014/main" id="{47B31D9C-473C-5C6E-AFE6-9FE867397412}"/>
              </a:ext>
            </a:extLst>
          </p:cNvPr>
          <p:cNvGraphicFramePr/>
          <p:nvPr>
            <p:extLst>
              <p:ext uri="{D42A27DB-BD31-4B8C-83A1-F6EECF244321}">
                <p14:modId xmlns:p14="http://schemas.microsoft.com/office/powerpoint/2010/main" val="136151059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39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F015E-6DE6-4C38-2D29-6092451B35C4}"/>
            </a:ext>
          </a:extLst>
        </p:cNvPr>
        <p:cNvGrpSpPr/>
        <p:nvPr/>
      </p:nvGrpSpPr>
      <p:grpSpPr>
        <a:xfrm>
          <a:off x="0" y="0"/>
          <a:ext cx="0" cy="0"/>
          <a:chOff x="0" y="0"/>
          <a:chExt cx="0" cy="0"/>
        </a:xfrm>
      </p:grpSpPr>
      <p:pic>
        <p:nvPicPr>
          <p:cNvPr id="10" name="Image 3" descr="Une image contenant nid d’abeille, dôme, objet d’extérieur, carrelé&#10;&#10;Description générée automatiquement">
            <a:extLst>
              <a:ext uri="{FF2B5EF4-FFF2-40B4-BE49-F238E27FC236}">
                <a16:creationId xmlns:a16="http://schemas.microsoft.com/office/drawing/2014/main" id="{96EA5EEB-8BDA-629F-C298-F2ACDBC89A45}"/>
              </a:ext>
            </a:extLst>
          </p:cNvPr>
          <p:cNvPicPr>
            <a:picLocks noChangeAspect="1"/>
          </p:cNvPicPr>
          <p:nvPr/>
        </p:nvPicPr>
        <p:blipFill>
          <a:blip r:embed="rId2"/>
          <a:stretch>
            <a:fillRect/>
          </a:stretch>
        </p:blipFill>
        <p:spPr>
          <a:xfrm>
            <a:off x="5486400" y="0"/>
            <a:ext cx="3657600" cy="6858000"/>
          </a:xfrm>
          <a:prstGeom prst="rect">
            <a:avLst/>
          </a:prstGeom>
        </p:spPr>
      </p:pic>
      <p:sp>
        <p:nvSpPr>
          <p:cNvPr id="3" name="Slide Number Placeholder 2">
            <a:extLst>
              <a:ext uri="{FF2B5EF4-FFF2-40B4-BE49-F238E27FC236}">
                <a16:creationId xmlns:a16="http://schemas.microsoft.com/office/drawing/2014/main" id="{C4019F66-34E6-029B-1B32-5C71C9B0BD1B}"/>
              </a:ext>
            </a:extLst>
          </p:cNvPr>
          <p:cNvSpPr>
            <a:spLocks noGrp="1"/>
          </p:cNvSpPr>
          <p:nvPr>
            <p:ph type="sldNum" sz="quarter" idx="12"/>
          </p:nvPr>
        </p:nvSpPr>
        <p:spPr/>
        <p:txBody>
          <a:bodyPr/>
          <a:lstStyle/>
          <a:p>
            <a:fld id="{9F9C9D7E-A62C-AB4F-805D-1B13780151A0}" type="slidenum">
              <a:rPr lang="en-US" smtClean="0"/>
              <a:pPr/>
              <a:t>48</a:t>
            </a:fld>
            <a:endParaRPr lang="en-US"/>
          </a:p>
        </p:txBody>
      </p:sp>
      <p:sp>
        <p:nvSpPr>
          <p:cNvPr id="4" name="Text Placeholder 3">
            <a:extLst>
              <a:ext uri="{FF2B5EF4-FFF2-40B4-BE49-F238E27FC236}">
                <a16:creationId xmlns:a16="http://schemas.microsoft.com/office/drawing/2014/main" id="{BAC6A51B-D083-1E09-97D8-68997B389270}"/>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BABBB7F6-04CB-AC00-7FD9-9FF453C11123}"/>
              </a:ext>
            </a:extLst>
          </p:cNvPr>
          <p:cNvGraphicFramePr/>
          <p:nvPr>
            <p:extLst>
              <p:ext uri="{D42A27DB-BD31-4B8C-83A1-F6EECF244321}">
                <p14:modId xmlns:p14="http://schemas.microsoft.com/office/powerpoint/2010/main" val="912713825"/>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bject 220">
            <a:extLst>
              <a:ext uri="{FF2B5EF4-FFF2-40B4-BE49-F238E27FC236}">
                <a16:creationId xmlns:a16="http://schemas.microsoft.com/office/drawing/2014/main" id="{13AC5628-D42B-3474-7C69-2902F9E0670F}"/>
              </a:ext>
            </a:extLst>
          </p:cNvPr>
          <p:cNvSpPr txBox="1"/>
          <p:nvPr/>
        </p:nvSpPr>
        <p:spPr>
          <a:xfrm>
            <a:off x="7627966" y="1603268"/>
            <a:ext cx="807085" cy="264624"/>
          </a:xfrm>
          <a:prstGeom prst="rect">
            <a:avLst/>
          </a:prstGeom>
        </p:spPr>
        <p:txBody>
          <a:bodyPr vert="horz" wrap="square" lIns="0" tIns="10160" rIns="0" bIns="0" rtlCol="0">
            <a:spAutoFit/>
          </a:bodyPr>
          <a:lstStyle/>
          <a:p>
            <a:pPr marL="12700" marR="5080" indent="-635" algn="ctr">
              <a:lnSpc>
                <a:spcPct val="101400"/>
              </a:lnSpc>
              <a:spcBef>
                <a:spcPts val="80"/>
              </a:spcBef>
            </a:pPr>
            <a:r>
              <a:rPr lang="fr-FR" sz="850" b="1">
                <a:solidFill>
                  <a:srgbClr val="FFFFFF"/>
                </a:solidFill>
                <a:latin typeface="Lato"/>
                <a:cs typeface="Lato"/>
              </a:rPr>
              <a:t>Leadership </a:t>
            </a:r>
            <a:br>
              <a:rPr lang="fr-FR" sz="850" b="1">
                <a:solidFill>
                  <a:srgbClr val="FFFFFF"/>
                </a:solidFill>
                <a:latin typeface="Lato"/>
                <a:cs typeface="Lato"/>
              </a:rPr>
            </a:br>
            <a:r>
              <a:rPr lang="fr-FR" sz="850" b="1">
                <a:solidFill>
                  <a:srgbClr val="FFFFFF"/>
                </a:solidFill>
                <a:latin typeface="Lato"/>
                <a:cs typeface="Lato"/>
              </a:rPr>
              <a:t>&amp; </a:t>
            </a:r>
            <a:r>
              <a:rPr lang="fr-FR" sz="850" b="1" err="1">
                <a:solidFill>
                  <a:srgbClr val="FFFFFF"/>
                </a:solidFill>
                <a:latin typeface="Lato"/>
                <a:cs typeface="Lato"/>
              </a:rPr>
              <a:t>Commitment</a:t>
            </a:r>
            <a:endParaRPr lang="fr-FR" sz="850" b="1">
              <a:solidFill>
                <a:srgbClr val="FFFFFF"/>
              </a:solidFill>
              <a:latin typeface="Lato"/>
              <a:cs typeface="Lato"/>
            </a:endParaRPr>
          </a:p>
        </p:txBody>
      </p:sp>
      <p:sp>
        <p:nvSpPr>
          <p:cNvPr id="12" name="object 221">
            <a:extLst>
              <a:ext uri="{FF2B5EF4-FFF2-40B4-BE49-F238E27FC236}">
                <a16:creationId xmlns:a16="http://schemas.microsoft.com/office/drawing/2014/main" id="{375F481B-C151-E6A1-2A3D-A3275CF2ADF5}"/>
              </a:ext>
            </a:extLst>
          </p:cNvPr>
          <p:cNvSpPr txBox="1"/>
          <p:nvPr/>
        </p:nvSpPr>
        <p:spPr>
          <a:xfrm>
            <a:off x="7707021" y="2683556"/>
            <a:ext cx="675640" cy="142988"/>
          </a:xfrm>
          <a:prstGeom prst="rect">
            <a:avLst/>
          </a:prstGeom>
        </p:spPr>
        <p:txBody>
          <a:bodyPr vert="horz" wrap="square" lIns="0" tIns="12065" rIns="0" bIns="0" rtlCol="0">
            <a:spAutoFit/>
          </a:bodyPr>
          <a:lstStyle/>
          <a:p>
            <a:pPr marL="12700">
              <a:lnSpc>
                <a:spcPct val="100000"/>
              </a:lnSpc>
              <a:spcBef>
                <a:spcPts val="95"/>
              </a:spcBef>
            </a:pPr>
            <a:r>
              <a:rPr lang="fr-FR" sz="850" b="1" spc="-10" err="1">
                <a:solidFill>
                  <a:srgbClr val="FFFFFF"/>
                </a:solidFill>
                <a:latin typeface="Lato"/>
                <a:cs typeface="Lato"/>
              </a:rPr>
              <a:t>Transparency</a:t>
            </a:r>
            <a:endParaRPr lang="fr-FR" sz="850" b="1" spc="-10">
              <a:solidFill>
                <a:srgbClr val="FFFFFF"/>
              </a:solidFill>
              <a:latin typeface="Lato"/>
              <a:cs typeface="Lato"/>
            </a:endParaRPr>
          </a:p>
        </p:txBody>
      </p:sp>
      <p:sp>
        <p:nvSpPr>
          <p:cNvPr id="13" name="object 224">
            <a:extLst>
              <a:ext uri="{FF2B5EF4-FFF2-40B4-BE49-F238E27FC236}">
                <a16:creationId xmlns:a16="http://schemas.microsoft.com/office/drawing/2014/main" id="{F04CC688-6291-013E-19AF-F4A0858EBA8D}"/>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5" name="object 227">
            <a:extLst>
              <a:ext uri="{FF2B5EF4-FFF2-40B4-BE49-F238E27FC236}">
                <a16:creationId xmlns:a16="http://schemas.microsoft.com/office/drawing/2014/main" id="{A81B979A-997A-9528-E35C-457A283B20D5}"/>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6" name="object 224">
            <a:extLst>
              <a:ext uri="{FF2B5EF4-FFF2-40B4-BE49-F238E27FC236}">
                <a16:creationId xmlns:a16="http://schemas.microsoft.com/office/drawing/2014/main" id="{EBBBBA1D-F22B-09F3-DE8F-9485F2F335A3}"/>
              </a:ext>
            </a:extLst>
          </p:cNvPr>
          <p:cNvSpPr txBox="1"/>
          <p:nvPr/>
        </p:nvSpPr>
        <p:spPr>
          <a:xfrm>
            <a:off x="6747023" y="5090511"/>
            <a:ext cx="819558"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CH" sz="850" b="1">
                <a:solidFill>
                  <a:srgbClr val="FFFFFF"/>
                </a:solidFill>
                <a:latin typeface="Lato"/>
                <a:cs typeface="Lato"/>
              </a:rPr>
              <a:t>Relationship </a:t>
            </a:r>
            <a:r>
              <a:rPr lang="fr-CH" sz="850" b="1" err="1">
                <a:solidFill>
                  <a:srgbClr val="FFFFFF"/>
                </a:solidFill>
                <a:latin typeface="Lato"/>
                <a:cs typeface="Lato"/>
              </a:rPr>
              <a:t>with</a:t>
            </a:r>
            <a:r>
              <a:rPr lang="fr-CH" sz="850" b="1">
                <a:solidFill>
                  <a:srgbClr val="FFFFFF"/>
                </a:solidFill>
                <a:latin typeface="Lato"/>
                <a:cs typeface="Lato"/>
              </a:rPr>
              <a:t> the </a:t>
            </a:r>
            <a:r>
              <a:rPr lang="fr-CH" sz="850" b="1" err="1">
                <a:solidFill>
                  <a:srgbClr val="FFFFFF"/>
                </a:solidFill>
                <a:latin typeface="Lato"/>
                <a:cs typeface="Lato"/>
              </a:rPr>
              <a:t>Private</a:t>
            </a:r>
            <a:r>
              <a:rPr lang="fr-CH" sz="850" b="1">
                <a:solidFill>
                  <a:srgbClr val="FFFFFF"/>
                </a:solidFill>
                <a:latin typeface="Lato"/>
                <a:cs typeface="Lato"/>
              </a:rPr>
              <a:t> </a:t>
            </a:r>
            <a:r>
              <a:rPr lang="fr-CH" sz="850" b="1" err="1">
                <a:solidFill>
                  <a:srgbClr val="FFFFFF"/>
                </a:solidFill>
                <a:latin typeface="Lato"/>
                <a:cs typeface="Lato"/>
              </a:rPr>
              <a:t>Sector</a:t>
            </a:r>
            <a:endParaRPr lang="fr-CH" sz="850" b="1">
              <a:solidFill>
                <a:srgbClr val="FFFFFF"/>
              </a:solidFill>
              <a:latin typeface="Lato"/>
              <a:cs typeface="Lato"/>
            </a:endParaRPr>
          </a:p>
        </p:txBody>
      </p:sp>
      <p:sp>
        <p:nvSpPr>
          <p:cNvPr id="17" name="object 228">
            <a:extLst>
              <a:ext uri="{FF2B5EF4-FFF2-40B4-BE49-F238E27FC236}">
                <a16:creationId xmlns:a16="http://schemas.microsoft.com/office/drawing/2014/main" id="{74F0D8E0-D350-DD0A-8CA6-B193F5475B46}"/>
              </a:ext>
            </a:extLst>
          </p:cNvPr>
          <p:cNvSpPr txBox="1"/>
          <p:nvPr/>
        </p:nvSpPr>
        <p:spPr>
          <a:xfrm>
            <a:off x="7789537" y="4652171"/>
            <a:ext cx="450215" cy="264624"/>
          </a:xfrm>
          <a:prstGeom prst="rect">
            <a:avLst/>
          </a:prstGeom>
        </p:spPr>
        <p:txBody>
          <a:bodyPr vert="horz" wrap="square" lIns="0" tIns="10160" rIns="0" bIns="0" rtlCol="0">
            <a:spAutoFit/>
          </a:bodyPr>
          <a:lstStyle/>
          <a:p>
            <a:pPr marL="12700" marR="5080" indent="15875">
              <a:lnSpc>
                <a:spcPct val="101400"/>
              </a:lnSpc>
              <a:spcBef>
                <a:spcPts val="80"/>
              </a:spcBef>
            </a:pPr>
            <a:r>
              <a:rPr lang="fr-FR" sz="850" b="1">
                <a:solidFill>
                  <a:srgbClr val="FFFFFF"/>
                </a:solidFill>
                <a:latin typeface="Lato"/>
                <a:cs typeface="Lato"/>
              </a:rPr>
              <a:t>Code of </a:t>
            </a:r>
            <a:r>
              <a:rPr lang="fr-FR" sz="850" b="1" err="1">
                <a:solidFill>
                  <a:srgbClr val="FFFFFF"/>
                </a:solidFill>
                <a:latin typeface="Lato"/>
                <a:cs typeface="Lato"/>
              </a:rPr>
              <a:t>Conduct</a:t>
            </a:r>
            <a:endParaRPr lang="fr-FR" sz="850" b="1">
              <a:solidFill>
                <a:srgbClr val="FFFFFF"/>
              </a:solidFill>
              <a:latin typeface="Lato"/>
              <a:cs typeface="Lato"/>
            </a:endParaRPr>
          </a:p>
        </p:txBody>
      </p:sp>
      <p:sp>
        <p:nvSpPr>
          <p:cNvPr id="18" name="object 229">
            <a:extLst>
              <a:ext uri="{FF2B5EF4-FFF2-40B4-BE49-F238E27FC236}">
                <a16:creationId xmlns:a16="http://schemas.microsoft.com/office/drawing/2014/main" id="{524CF35D-276F-51D8-57BA-108BE750C559}"/>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19" name="ZoneTexte 37">
            <a:extLst>
              <a:ext uri="{FF2B5EF4-FFF2-40B4-BE49-F238E27FC236}">
                <a16:creationId xmlns:a16="http://schemas.microsoft.com/office/drawing/2014/main" id="{E3B8CDE3-3451-9FE4-FC03-8E40BDB959A9}"/>
              </a:ext>
            </a:extLst>
          </p:cNvPr>
          <p:cNvSpPr txBox="1"/>
          <p:nvPr/>
        </p:nvSpPr>
        <p:spPr>
          <a:xfrm>
            <a:off x="6767441" y="3158395"/>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err="1">
                <a:solidFill>
                  <a:srgbClr val="FFFFFF"/>
                </a:solidFill>
                <a:latin typeface="Lato"/>
                <a:cs typeface="Lato"/>
              </a:rPr>
              <a:t>Regulatory</a:t>
            </a:r>
            <a:br>
              <a:rPr lang="fr-FR" sz="850" b="1" spc="-10">
                <a:solidFill>
                  <a:srgbClr val="FFFFFF"/>
                </a:solidFill>
                <a:latin typeface="Lato"/>
                <a:cs typeface="Lato"/>
              </a:rPr>
            </a:br>
            <a:r>
              <a:rPr lang="fr-FR" sz="850" b="1" spc="-10">
                <a:solidFill>
                  <a:srgbClr val="FFFFFF"/>
                </a:solidFill>
                <a:latin typeface="Lato"/>
                <a:cs typeface="Lato"/>
              </a:rPr>
              <a:t>Framework</a:t>
            </a:r>
          </a:p>
        </p:txBody>
      </p:sp>
      <p:sp>
        <p:nvSpPr>
          <p:cNvPr id="20" name="ZoneTexte 37">
            <a:extLst>
              <a:ext uri="{FF2B5EF4-FFF2-40B4-BE49-F238E27FC236}">
                <a16:creationId xmlns:a16="http://schemas.microsoft.com/office/drawing/2014/main" id="{C8F751AD-C37E-A2C9-A8A0-BE85A2E856A0}"/>
              </a:ext>
            </a:extLst>
          </p:cNvPr>
          <p:cNvSpPr txBox="1"/>
          <p:nvPr/>
        </p:nvSpPr>
        <p:spPr>
          <a:xfrm>
            <a:off x="7628971" y="3658758"/>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a:solidFill>
                  <a:srgbClr val="FFFFFF"/>
                </a:solidFill>
                <a:latin typeface="Lato"/>
                <a:cs typeface="Lato"/>
              </a:rPr>
              <a:t>Reform and </a:t>
            </a:r>
            <a:r>
              <a:rPr lang="fr-FR" sz="850" b="1" spc="-10" err="1">
                <a:solidFill>
                  <a:srgbClr val="FFFFFF"/>
                </a:solidFill>
                <a:latin typeface="Lato"/>
                <a:cs typeface="Lato"/>
              </a:rPr>
              <a:t>Modernization</a:t>
            </a:r>
            <a:endParaRPr lang="fr-FR" sz="850" b="1" spc="-10">
              <a:solidFill>
                <a:srgbClr val="FFFFFF"/>
              </a:solidFill>
              <a:latin typeface="Lato"/>
              <a:cs typeface="Lato"/>
            </a:endParaRPr>
          </a:p>
        </p:txBody>
      </p:sp>
      <p:sp>
        <p:nvSpPr>
          <p:cNvPr id="14" name="object 227">
            <a:extLst>
              <a:ext uri="{FF2B5EF4-FFF2-40B4-BE49-F238E27FC236}">
                <a16:creationId xmlns:a16="http://schemas.microsoft.com/office/drawing/2014/main" id="{BF797011-A9DD-DA85-56F1-904938C08EC5}"/>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pic>
        <p:nvPicPr>
          <p:cNvPr id="6" name="Picture 4" descr="M:\6-Communication\Visuels\Logos\CLiKC\CLiKC.png">
            <a:extLst>
              <a:ext uri="{FF2B5EF4-FFF2-40B4-BE49-F238E27FC236}">
                <a16:creationId xmlns:a16="http://schemas.microsoft.com/office/drawing/2014/main" id="{45D99954-EF16-5903-6651-307C8DDC31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53" y="1726947"/>
            <a:ext cx="1313386" cy="6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9DF8995-E41F-D0CF-8B9A-6702E1AA5954}"/>
              </a:ext>
            </a:extLst>
          </p:cNvPr>
          <p:cNvPicPr>
            <a:picLocks noChangeAspect="1"/>
          </p:cNvPicPr>
          <p:nvPr/>
        </p:nvPicPr>
        <p:blipFill>
          <a:blip r:embed="rId9"/>
          <a:stretch>
            <a:fillRect/>
          </a:stretch>
        </p:blipFill>
        <p:spPr>
          <a:xfrm rot="750785">
            <a:off x="1842615" y="1706982"/>
            <a:ext cx="1589048" cy="2259835"/>
          </a:xfrm>
          <a:prstGeom prst="rect">
            <a:avLst/>
          </a:prstGeom>
          <a:ln>
            <a:solidFill>
              <a:schemeClr val="tx2"/>
            </a:solidFill>
          </a:ln>
        </p:spPr>
      </p:pic>
      <p:pic>
        <p:nvPicPr>
          <p:cNvPr id="8" name="Picture 7">
            <a:extLst>
              <a:ext uri="{FF2B5EF4-FFF2-40B4-BE49-F238E27FC236}">
                <a16:creationId xmlns:a16="http://schemas.microsoft.com/office/drawing/2014/main" id="{DB6AF72A-4563-BCD7-5CF8-9DEB93D20EA6}"/>
              </a:ext>
            </a:extLst>
          </p:cNvPr>
          <p:cNvPicPr>
            <a:picLocks noChangeAspect="1"/>
          </p:cNvPicPr>
          <p:nvPr/>
        </p:nvPicPr>
        <p:blipFill>
          <a:blip r:embed="rId10"/>
          <a:stretch>
            <a:fillRect/>
          </a:stretch>
        </p:blipFill>
        <p:spPr>
          <a:xfrm rot="20966642">
            <a:off x="534147" y="2363245"/>
            <a:ext cx="1566186" cy="2263319"/>
          </a:xfrm>
          <a:prstGeom prst="rect">
            <a:avLst/>
          </a:prstGeom>
        </p:spPr>
      </p:pic>
      <p:pic>
        <p:nvPicPr>
          <p:cNvPr id="9" name="Picture 4" descr=" ">
            <a:extLst>
              <a:ext uri="{FF2B5EF4-FFF2-40B4-BE49-F238E27FC236}">
                <a16:creationId xmlns:a16="http://schemas.microsoft.com/office/drawing/2014/main" id="{E0398D91-BA28-A956-93CB-3391D8718E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13024">
            <a:off x="1974549" y="2682814"/>
            <a:ext cx="1565849" cy="223079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21ECCD1-285F-5AF1-04C0-70304B4BA1BE}"/>
              </a:ext>
            </a:extLst>
          </p:cNvPr>
          <p:cNvSpPr txBox="1"/>
          <p:nvPr/>
        </p:nvSpPr>
        <p:spPr>
          <a:xfrm>
            <a:off x="2725338" y="5008922"/>
            <a:ext cx="1172726" cy="646331"/>
          </a:xfrm>
          <a:prstGeom prst="rect">
            <a:avLst/>
          </a:prstGeom>
          <a:noFill/>
        </p:spPr>
        <p:txBody>
          <a:bodyPr wrap="square" rtlCol="0">
            <a:spAutoFit/>
          </a:bodyPr>
          <a:lstStyle/>
          <a:p>
            <a:r>
              <a:rPr lang="en-US">
                <a:solidFill>
                  <a:schemeClr val="accent6"/>
                </a:solidFill>
              </a:rPr>
              <a:t>WCO toolbox</a:t>
            </a:r>
          </a:p>
        </p:txBody>
      </p:sp>
      <p:pic>
        <p:nvPicPr>
          <p:cNvPr id="27" name="Picture 26">
            <a:extLst>
              <a:ext uri="{FF2B5EF4-FFF2-40B4-BE49-F238E27FC236}">
                <a16:creationId xmlns:a16="http://schemas.microsoft.com/office/drawing/2014/main" id="{6D3247F8-CD56-DF8D-0244-41212CDC7389}"/>
              </a:ext>
            </a:extLst>
          </p:cNvPr>
          <p:cNvPicPr>
            <a:picLocks noChangeAspect="1"/>
          </p:cNvPicPr>
          <p:nvPr/>
        </p:nvPicPr>
        <p:blipFill>
          <a:blip r:embed="rId12"/>
          <a:srcRect r="21726" b="12318"/>
          <a:stretch/>
        </p:blipFill>
        <p:spPr>
          <a:xfrm rot="20887132">
            <a:off x="770635" y="3730263"/>
            <a:ext cx="1374308" cy="1776591"/>
          </a:xfrm>
          <a:prstGeom prst="rect">
            <a:avLst/>
          </a:prstGeom>
        </p:spPr>
      </p:pic>
      <p:pic>
        <p:nvPicPr>
          <p:cNvPr id="29" name="Graphic 28" descr="Continuous Improvement with solid fill">
            <a:extLst>
              <a:ext uri="{FF2B5EF4-FFF2-40B4-BE49-F238E27FC236}">
                <a16:creationId xmlns:a16="http://schemas.microsoft.com/office/drawing/2014/main" id="{C6FB0662-92D0-1A11-93E3-B24FD65239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30705" y="5057360"/>
            <a:ext cx="914400" cy="914400"/>
          </a:xfrm>
          <a:prstGeom prst="rect">
            <a:avLst/>
          </a:prstGeom>
        </p:spPr>
      </p:pic>
      <p:sp>
        <p:nvSpPr>
          <p:cNvPr id="2" name="TextBox 1">
            <a:extLst>
              <a:ext uri="{FF2B5EF4-FFF2-40B4-BE49-F238E27FC236}">
                <a16:creationId xmlns:a16="http://schemas.microsoft.com/office/drawing/2014/main" id="{B5465AD6-3B27-743D-3E6B-50C481990911}"/>
              </a:ext>
            </a:extLst>
          </p:cNvPr>
          <p:cNvSpPr txBox="1"/>
          <p:nvPr/>
        </p:nvSpPr>
        <p:spPr>
          <a:xfrm>
            <a:off x="294570" y="1513535"/>
            <a:ext cx="4551309" cy="4278094"/>
          </a:xfrm>
          <a:prstGeom prst="rect">
            <a:avLst/>
          </a:prstGeom>
          <a:solidFill>
            <a:schemeClr val="bg1"/>
          </a:solidFill>
        </p:spPr>
        <p:txBody>
          <a:bodyPr wrap="square" rtlCol="0">
            <a:spAutoFit/>
          </a:bodyPr>
          <a:lstStyle/>
          <a:p>
            <a:r>
              <a:rPr lang="ru-RU" sz="2000" b="1" dirty="0" err="1"/>
              <a:t>Зацікавлені</a:t>
            </a:r>
            <a:r>
              <a:rPr lang="ru-RU" sz="2000" b="1" dirty="0"/>
              <a:t> </a:t>
            </a:r>
            <a:r>
              <a:rPr lang="ru-RU" sz="2000" b="1" dirty="0" err="1"/>
              <a:t>сторони</a:t>
            </a:r>
            <a:r>
              <a:rPr lang="ru-RU" sz="2000" b="1" dirty="0"/>
              <a:t> </a:t>
            </a:r>
            <a:r>
              <a:rPr lang="ru-RU" sz="2000" dirty="0"/>
              <a:t>для </a:t>
            </a:r>
            <a:r>
              <a:rPr lang="ru-RU" sz="2000" dirty="0" err="1"/>
              <a:t>інформування</a:t>
            </a:r>
            <a:r>
              <a:rPr lang="ru-RU" sz="2000" dirty="0"/>
              <a:t> про </a:t>
            </a:r>
            <a:r>
              <a:rPr lang="ru-RU" sz="2000" dirty="0" err="1"/>
              <a:t>результати</a:t>
            </a:r>
            <a:r>
              <a:rPr lang="ru-RU" sz="2000" dirty="0"/>
              <a:t> </a:t>
            </a:r>
            <a:r>
              <a:rPr lang="en-US" sz="2000" dirty="0"/>
              <a:t>CIPS</a:t>
            </a:r>
            <a:endParaRPr lang="uk-UA" sz="2000" dirty="0"/>
          </a:p>
          <a:p>
            <a:endParaRPr lang="en-US" sz="1600" dirty="0"/>
          </a:p>
          <a:p>
            <a:pPr marL="285750" indent="-285750">
              <a:buFontTx/>
              <a:buChar char="-"/>
            </a:pPr>
            <a:r>
              <a:rPr lang="ru-RU" sz="1600" dirty="0" err="1"/>
              <a:t>Бізнес-асоціації</a:t>
            </a:r>
            <a:endParaRPr lang="ru-RU" sz="1600" dirty="0"/>
          </a:p>
          <a:p>
            <a:pPr marL="285750" indent="-285750">
              <a:buFontTx/>
              <a:buChar char="-"/>
            </a:pPr>
            <a:r>
              <a:rPr lang="uk-UA" sz="1600" dirty="0"/>
              <a:t>Керівництво Держмитслужби</a:t>
            </a:r>
            <a:endParaRPr lang="en-US" sz="1600" dirty="0"/>
          </a:p>
          <a:p>
            <a:pPr marL="285750" indent="-285750">
              <a:buFontTx/>
              <a:buChar char="-"/>
            </a:pPr>
            <a:r>
              <a:rPr lang="uk-UA" sz="1600" dirty="0"/>
              <a:t>Посадові особи Держмитслужби</a:t>
            </a:r>
            <a:endParaRPr lang="en-US" sz="1600" dirty="0"/>
          </a:p>
          <a:p>
            <a:pPr marL="285750" indent="-285750">
              <a:buFontTx/>
              <a:buChar char="-"/>
            </a:pPr>
            <a:r>
              <a:rPr lang="ru-RU" sz="1600" dirty="0" err="1"/>
              <a:t>Громадські</a:t>
            </a:r>
            <a:r>
              <a:rPr lang="ru-RU" sz="1600" dirty="0"/>
              <a:t> </a:t>
            </a:r>
            <a:r>
              <a:rPr lang="ru-RU" sz="1600" dirty="0" err="1"/>
              <a:t>організації</a:t>
            </a:r>
            <a:r>
              <a:rPr lang="ru-RU" sz="1600" dirty="0"/>
              <a:t> та активна </a:t>
            </a:r>
            <a:r>
              <a:rPr lang="ru-RU" sz="1600" dirty="0" err="1"/>
              <a:t>спільнота</a:t>
            </a:r>
            <a:endParaRPr lang="ru-RU" sz="1600" dirty="0"/>
          </a:p>
          <a:p>
            <a:pPr marL="285750" indent="-285750">
              <a:buFontTx/>
              <a:buChar char="-"/>
            </a:pPr>
            <a:r>
              <a:rPr lang="uk-UA" sz="1600" dirty="0"/>
              <a:t>НАЗК</a:t>
            </a:r>
            <a:endParaRPr lang="en-US" sz="1600" dirty="0"/>
          </a:p>
          <a:p>
            <a:pPr marL="285750" indent="-285750">
              <a:buFontTx/>
              <a:buChar char="-"/>
            </a:pPr>
            <a:r>
              <a:rPr lang="uk-UA" sz="1600" dirty="0"/>
              <a:t>Міжнародні партнери</a:t>
            </a:r>
            <a:r>
              <a:rPr lang="en-US" sz="1600" dirty="0"/>
              <a:t>: EU4PM, UNODC, IMF, </a:t>
            </a:r>
            <a:r>
              <a:rPr lang="uk-UA" sz="1600" dirty="0"/>
              <a:t>Світовий банк</a:t>
            </a:r>
            <a:r>
              <a:rPr lang="en-US" sz="1600" dirty="0"/>
              <a:t>, </a:t>
            </a:r>
            <a:r>
              <a:rPr lang="uk-UA" sz="1600" dirty="0"/>
              <a:t>Уряд Японії</a:t>
            </a:r>
            <a:endParaRPr lang="en-US" sz="1600" dirty="0"/>
          </a:p>
          <a:p>
            <a:pPr marL="285750" indent="-285750">
              <a:buFontTx/>
              <a:buChar char="-"/>
            </a:pPr>
            <a:endParaRPr lang="en-US" sz="1600" dirty="0"/>
          </a:p>
          <a:p>
            <a:r>
              <a:rPr lang="ru-RU" sz="2000" b="1" dirty="0" err="1"/>
              <a:t>Які</a:t>
            </a:r>
            <a:r>
              <a:rPr lang="ru-RU" sz="2000" b="1" dirty="0"/>
              <a:t> </a:t>
            </a:r>
            <a:r>
              <a:rPr lang="ru-RU" sz="2000" dirty="0" err="1"/>
              <a:t>повідомлення</a:t>
            </a:r>
            <a:r>
              <a:rPr lang="ru-RU" sz="2000" dirty="0"/>
              <a:t> </a:t>
            </a:r>
            <a:r>
              <a:rPr lang="ru-RU" sz="2000" dirty="0" err="1"/>
              <a:t>потрібно</a:t>
            </a:r>
            <a:r>
              <a:rPr lang="ru-RU" sz="2000" dirty="0"/>
              <a:t> донести до </a:t>
            </a:r>
            <a:r>
              <a:rPr lang="ru-RU" sz="2000" dirty="0" err="1"/>
              <a:t>зацікавлених</a:t>
            </a:r>
            <a:r>
              <a:rPr lang="ru-RU" sz="2000" dirty="0"/>
              <a:t> </a:t>
            </a:r>
            <a:r>
              <a:rPr lang="ru-RU" sz="2000" dirty="0" err="1"/>
              <a:t>сторін</a:t>
            </a:r>
            <a:r>
              <a:rPr lang="en-US" sz="1600" dirty="0"/>
              <a:t>?</a:t>
            </a:r>
          </a:p>
          <a:p>
            <a:endParaRPr lang="en-US" sz="1600" dirty="0"/>
          </a:p>
          <a:p>
            <a:r>
              <a:rPr lang="en-US" sz="1600" dirty="0"/>
              <a:t>-&gt; </a:t>
            </a:r>
            <a:r>
              <a:rPr lang="ru-RU" sz="1600" dirty="0"/>
              <a:t>Див. резюме </a:t>
            </a:r>
            <a:r>
              <a:rPr lang="ru-RU" sz="1600" dirty="0" err="1"/>
              <a:t>результатів</a:t>
            </a:r>
            <a:endParaRPr lang="en-US" sz="1600" dirty="0"/>
          </a:p>
        </p:txBody>
      </p:sp>
    </p:spTree>
    <p:extLst>
      <p:ext uri="{BB962C8B-B14F-4D97-AF65-F5344CB8AC3E}">
        <p14:creationId xmlns:p14="http://schemas.microsoft.com/office/powerpoint/2010/main" val="123678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E03F-F8E1-E82C-A47F-9A165C9C797C}"/>
            </a:ext>
          </a:extLst>
        </p:cNvPr>
        <p:cNvGrpSpPr/>
        <p:nvPr/>
      </p:nvGrpSpPr>
      <p:grpSpPr>
        <a:xfrm>
          <a:off x="0" y="0"/>
          <a:ext cx="0" cy="0"/>
          <a:chOff x="0" y="0"/>
          <a:chExt cx="0" cy="0"/>
        </a:xfrm>
      </p:grpSpPr>
      <p:pic>
        <p:nvPicPr>
          <p:cNvPr id="10" name="Image 3" descr="Une image contenant nid d’abeille, dôme, objet d’extérieur, carrelé&#10;&#10;Description générée automatiquement">
            <a:extLst>
              <a:ext uri="{FF2B5EF4-FFF2-40B4-BE49-F238E27FC236}">
                <a16:creationId xmlns:a16="http://schemas.microsoft.com/office/drawing/2014/main" id="{60A8B2A4-B944-534E-B83A-1E1ADAF93D35}"/>
              </a:ext>
            </a:extLst>
          </p:cNvPr>
          <p:cNvPicPr>
            <a:picLocks noChangeAspect="1"/>
          </p:cNvPicPr>
          <p:nvPr/>
        </p:nvPicPr>
        <p:blipFill>
          <a:blip r:embed="rId2"/>
          <a:stretch>
            <a:fillRect/>
          </a:stretch>
        </p:blipFill>
        <p:spPr>
          <a:xfrm>
            <a:off x="5486400" y="0"/>
            <a:ext cx="3657600" cy="6858000"/>
          </a:xfrm>
          <a:prstGeom prst="rect">
            <a:avLst/>
          </a:prstGeom>
        </p:spPr>
      </p:pic>
      <p:sp>
        <p:nvSpPr>
          <p:cNvPr id="3" name="Slide Number Placeholder 2">
            <a:extLst>
              <a:ext uri="{FF2B5EF4-FFF2-40B4-BE49-F238E27FC236}">
                <a16:creationId xmlns:a16="http://schemas.microsoft.com/office/drawing/2014/main" id="{1A8FFAA2-8B0F-B41C-9A89-72515EE6E57A}"/>
              </a:ext>
            </a:extLst>
          </p:cNvPr>
          <p:cNvSpPr>
            <a:spLocks noGrp="1"/>
          </p:cNvSpPr>
          <p:nvPr>
            <p:ph type="sldNum" sz="quarter" idx="12"/>
          </p:nvPr>
        </p:nvSpPr>
        <p:spPr/>
        <p:txBody>
          <a:bodyPr/>
          <a:lstStyle/>
          <a:p>
            <a:fld id="{9F9C9D7E-A62C-AB4F-805D-1B13780151A0}" type="slidenum">
              <a:rPr lang="en-US" smtClean="0"/>
              <a:pPr/>
              <a:t>49</a:t>
            </a:fld>
            <a:endParaRPr lang="en-US"/>
          </a:p>
        </p:txBody>
      </p:sp>
      <p:sp>
        <p:nvSpPr>
          <p:cNvPr id="4" name="Text Placeholder 3">
            <a:extLst>
              <a:ext uri="{FF2B5EF4-FFF2-40B4-BE49-F238E27FC236}">
                <a16:creationId xmlns:a16="http://schemas.microsoft.com/office/drawing/2014/main" id="{F8D9DA8D-F8C2-2827-42B1-F6DCA55D9ED7}"/>
              </a:ext>
            </a:extLst>
          </p:cNvPr>
          <p:cNvSpPr>
            <a:spLocks noGrp="1"/>
          </p:cNvSpPr>
          <p:nvPr>
            <p:ph type="body" sz="quarter" idx="18"/>
          </p:nvPr>
        </p:nvSpPr>
        <p:spPr/>
        <p:txBody>
          <a:bodyPr/>
          <a:lstStyle/>
          <a:p>
            <a:endParaRPr lang="en-US"/>
          </a:p>
        </p:txBody>
      </p:sp>
      <p:sp>
        <p:nvSpPr>
          <p:cNvPr id="11" name="object 220">
            <a:extLst>
              <a:ext uri="{FF2B5EF4-FFF2-40B4-BE49-F238E27FC236}">
                <a16:creationId xmlns:a16="http://schemas.microsoft.com/office/drawing/2014/main" id="{C76FDC27-1F91-0A07-ACBB-290281B34DA9}"/>
              </a:ext>
            </a:extLst>
          </p:cNvPr>
          <p:cNvSpPr txBox="1"/>
          <p:nvPr/>
        </p:nvSpPr>
        <p:spPr>
          <a:xfrm>
            <a:off x="7627966" y="1603268"/>
            <a:ext cx="807085" cy="264624"/>
          </a:xfrm>
          <a:prstGeom prst="rect">
            <a:avLst/>
          </a:prstGeom>
        </p:spPr>
        <p:txBody>
          <a:bodyPr vert="horz" wrap="square" lIns="0" tIns="10160" rIns="0" bIns="0" rtlCol="0">
            <a:spAutoFit/>
          </a:bodyPr>
          <a:lstStyle/>
          <a:p>
            <a:pPr marL="12700" marR="5080" indent="-635" algn="ctr">
              <a:lnSpc>
                <a:spcPct val="101400"/>
              </a:lnSpc>
              <a:spcBef>
                <a:spcPts val="80"/>
              </a:spcBef>
            </a:pPr>
            <a:r>
              <a:rPr lang="fr-FR" sz="850" b="1">
                <a:solidFill>
                  <a:srgbClr val="FFFFFF"/>
                </a:solidFill>
                <a:latin typeface="Lato"/>
                <a:cs typeface="Lato"/>
              </a:rPr>
              <a:t>Leadership </a:t>
            </a:r>
            <a:br>
              <a:rPr lang="fr-FR" sz="850" b="1">
                <a:solidFill>
                  <a:srgbClr val="FFFFFF"/>
                </a:solidFill>
                <a:latin typeface="Lato"/>
                <a:cs typeface="Lato"/>
              </a:rPr>
            </a:br>
            <a:r>
              <a:rPr lang="fr-FR" sz="850" b="1">
                <a:solidFill>
                  <a:srgbClr val="FFFFFF"/>
                </a:solidFill>
                <a:latin typeface="Lato"/>
                <a:cs typeface="Lato"/>
              </a:rPr>
              <a:t>&amp; </a:t>
            </a:r>
            <a:r>
              <a:rPr lang="fr-FR" sz="850" b="1" err="1">
                <a:solidFill>
                  <a:srgbClr val="FFFFFF"/>
                </a:solidFill>
                <a:latin typeface="Lato"/>
                <a:cs typeface="Lato"/>
              </a:rPr>
              <a:t>Commitment</a:t>
            </a:r>
            <a:endParaRPr lang="fr-FR" sz="850" b="1">
              <a:solidFill>
                <a:srgbClr val="FFFFFF"/>
              </a:solidFill>
              <a:latin typeface="Lato"/>
              <a:cs typeface="Lato"/>
            </a:endParaRPr>
          </a:p>
        </p:txBody>
      </p:sp>
      <p:sp>
        <p:nvSpPr>
          <p:cNvPr id="12" name="object 221">
            <a:extLst>
              <a:ext uri="{FF2B5EF4-FFF2-40B4-BE49-F238E27FC236}">
                <a16:creationId xmlns:a16="http://schemas.microsoft.com/office/drawing/2014/main" id="{5EEF89F0-1045-55BB-7A75-4D4FECFE0A2A}"/>
              </a:ext>
            </a:extLst>
          </p:cNvPr>
          <p:cNvSpPr txBox="1"/>
          <p:nvPr/>
        </p:nvSpPr>
        <p:spPr>
          <a:xfrm>
            <a:off x="7707021" y="2683556"/>
            <a:ext cx="675640" cy="142988"/>
          </a:xfrm>
          <a:prstGeom prst="rect">
            <a:avLst/>
          </a:prstGeom>
        </p:spPr>
        <p:txBody>
          <a:bodyPr vert="horz" wrap="square" lIns="0" tIns="12065" rIns="0" bIns="0" rtlCol="0">
            <a:spAutoFit/>
          </a:bodyPr>
          <a:lstStyle/>
          <a:p>
            <a:pPr marL="12700">
              <a:lnSpc>
                <a:spcPct val="100000"/>
              </a:lnSpc>
              <a:spcBef>
                <a:spcPts val="95"/>
              </a:spcBef>
            </a:pPr>
            <a:r>
              <a:rPr lang="fr-FR" sz="850" b="1" spc="-10" err="1">
                <a:solidFill>
                  <a:srgbClr val="FFFFFF"/>
                </a:solidFill>
                <a:latin typeface="Lato"/>
                <a:cs typeface="Lato"/>
              </a:rPr>
              <a:t>Transparency</a:t>
            </a:r>
            <a:endParaRPr lang="fr-FR" sz="850" b="1" spc="-10">
              <a:solidFill>
                <a:srgbClr val="FFFFFF"/>
              </a:solidFill>
              <a:latin typeface="Lato"/>
              <a:cs typeface="Lato"/>
            </a:endParaRPr>
          </a:p>
        </p:txBody>
      </p:sp>
      <p:sp>
        <p:nvSpPr>
          <p:cNvPr id="13" name="object 224">
            <a:extLst>
              <a:ext uri="{FF2B5EF4-FFF2-40B4-BE49-F238E27FC236}">
                <a16:creationId xmlns:a16="http://schemas.microsoft.com/office/drawing/2014/main" id="{38367CD2-85CF-18DC-EC2E-30508A0E7122}"/>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5" name="object 227">
            <a:extLst>
              <a:ext uri="{FF2B5EF4-FFF2-40B4-BE49-F238E27FC236}">
                <a16:creationId xmlns:a16="http://schemas.microsoft.com/office/drawing/2014/main" id="{52C4EABC-83F8-D4B4-DE79-002B7AE26D9F}"/>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6" name="object 224">
            <a:extLst>
              <a:ext uri="{FF2B5EF4-FFF2-40B4-BE49-F238E27FC236}">
                <a16:creationId xmlns:a16="http://schemas.microsoft.com/office/drawing/2014/main" id="{3BD171EF-7EC5-4931-B5CE-9D827472A47A}"/>
              </a:ext>
            </a:extLst>
          </p:cNvPr>
          <p:cNvSpPr txBox="1"/>
          <p:nvPr/>
        </p:nvSpPr>
        <p:spPr>
          <a:xfrm>
            <a:off x="6747023" y="5090511"/>
            <a:ext cx="819558"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CH" sz="850" b="1">
                <a:solidFill>
                  <a:srgbClr val="FFFFFF"/>
                </a:solidFill>
                <a:latin typeface="Lato"/>
                <a:cs typeface="Lato"/>
              </a:rPr>
              <a:t>Relationship </a:t>
            </a:r>
            <a:r>
              <a:rPr lang="fr-CH" sz="850" b="1" err="1">
                <a:solidFill>
                  <a:srgbClr val="FFFFFF"/>
                </a:solidFill>
                <a:latin typeface="Lato"/>
                <a:cs typeface="Lato"/>
              </a:rPr>
              <a:t>with</a:t>
            </a:r>
            <a:r>
              <a:rPr lang="fr-CH" sz="850" b="1">
                <a:solidFill>
                  <a:srgbClr val="FFFFFF"/>
                </a:solidFill>
                <a:latin typeface="Lato"/>
                <a:cs typeface="Lato"/>
              </a:rPr>
              <a:t> the </a:t>
            </a:r>
            <a:r>
              <a:rPr lang="fr-CH" sz="850" b="1" err="1">
                <a:solidFill>
                  <a:srgbClr val="FFFFFF"/>
                </a:solidFill>
                <a:latin typeface="Lato"/>
                <a:cs typeface="Lato"/>
              </a:rPr>
              <a:t>Private</a:t>
            </a:r>
            <a:r>
              <a:rPr lang="fr-CH" sz="850" b="1">
                <a:solidFill>
                  <a:srgbClr val="FFFFFF"/>
                </a:solidFill>
                <a:latin typeface="Lato"/>
                <a:cs typeface="Lato"/>
              </a:rPr>
              <a:t> </a:t>
            </a:r>
            <a:r>
              <a:rPr lang="fr-CH" sz="850" b="1" err="1">
                <a:solidFill>
                  <a:srgbClr val="FFFFFF"/>
                </a:solidFill>
                <a:latin typeface="Lato"/>
                <a:cs typeface="Lato"/>
              </a:rPr>
              <a:t>Sector</a:t>
            </a:r>
            <a:endParaRPr lang="fr-CH" sz="850" b="1">
              <a:solidFill>
                <a:srgbClr val="FFFFFF"/>
              </a:solidFill>
              <a:latin typeface="Lato"/>
              <a:cs typeface="Lato"/>
            </a:endParaRPr>
          </a:p>
        </p:txBody>
      </p:sp>
      <p:sp>
        <p:nvSpPr>
          <p:cNvPr id="17" name="object 228">
            <a:extLst>
              <a:ext uri="{FF2B5EF4-FFF2-40B4-BE49-F238E27FC236}">
                <a16:creationId xmlns:a16="http://schemas.microsoft.com/office/drawing/2014/main" id="{6C1FFAE6-8FE1-3E65-0569-9EC88567339E}"/>
              </a:ext>
            </a:extLst>
          </p:cNvPr>
          <p:cNvSpPr txBox="1"/>
          <p:nvPr/>
        </p:nvSpPr>
        <p:spPr>
          <a:xfrm>
            <a:off x="7789537" y="4652171"/>
            <a:ext cx="450215" cy="264624"/>
          </a:xfrm>
          <a:prstGeom prst="rect">
            <a:avLst/>
          </a:prstGeom>
        </p:spPr>
        <p:txBody>
          <a:bodyPr vert="horz" wrap="square" lIns="0" tIns="10160" rIns="0" bIns="0" rtlCol="0">
            <a:spAutoFit/>
          </a:bodyPr>
          <a:lstStyle/>
          <a:p>
            <a:pPr marL="12700" marR="5080" indent="15875">
              <a:lnSpc>
                <a:spcPct val="101400"/>
              </a:lnSpc>
              <a:spcBef>
                <a:spcPts val="80"/>
              </a:spcBef>
            </a:pPr>
            <a:r>
              <a:rPr lang="fr-FR" sz="850" b="1">
                <a:solidFill>
                  <a:srgbClr val="FFFFFF"/>
                </a:solidFill>
                <a:latin typeface="Lato"/>
                <a:cs typeface="Lato"/>
              </a:rPr>
              <a:t>Code of </a:t>
            </a:r>
            <a:r>
              <a:rPr lang="fr-FR" sz="850" b="1" err="1">
                <a:solidFill>
                  <a:srgbClr val="FFFFFF"/>
                </a:solidFill>
                <a:latin typeface="Lato"/>
                <a:cs typeface="Lato"/>
              </a:rPr>
              <a:t>Conduct</a:t>
            </a:r>
            <a:endParaRPr lang="fr-FR" sz="850" b="1">
              <a:solidFill>
                <a:srgbClr val="FFFFFF"/>
              </a:solidFill>
              <a:latin typeface="Lato"/>
              <a:cs typeface="Lato"/>
            </a:endParaRPr>
          </a:p>
        </p:txBody>
      </p:sp>
      <p:sp>
        <p:nvSpPr>
          <p:cNvPr id="18" name="object 229">
            <a:extLst>
              <a:ext uri="{FF2B5EF4-FFF2-40B4-BE49-F238E27FC236}">
                <a16:creationId xmlns:a16="http://schemas.microsoft.com/office/drawing/2014/main" id="{9EEA551D-B501-168C-F32B-672A1B519755}"/>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19" name="ZoneTexte 37">
            <a:extLst>
              <a:ext uri="{FF2B5EF4-FFF2-40B4-BE49-F238E27FC236}">
                <a16:creationId xmlns:a16="http://schemas.microsoft.com/office/drawing/2014/main" id="{7E1A4946-8D1B-545E-7DE9-1E27A8DFACB4}"/>
              </a:ext>
            </a:extLst>
          </p:cNvPr>
          <p:cNvSpPr txBox="1"/>
          <p:nvPr/>
        </p:nvSpPr>
        <p:spPr>
          <a:xfrm>
            <a:off x="6767441" y="3158395"/>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err="1">
                <a:solidFill>
                  <a:srgbClr val="FFFFFF"/>
                </a:solidFill>
                <a:latin typeface="Lato"/>
                <a:cs typeface="Lato"/>
              </a:rPr>
              <a:t>Regulatory</a:t>
            </a:r>
            <a:br>
              <a:rPr lang="fr-FR" sz="850" b="1" spc="-10">
                <a:solidFill>
                  <a:srgbClr val="FFFFFF"/>
                </a:solidFill>
                <a:latin typeface="Lato"/>
                <a:cs typeface="Lato"/>
              </a:rPr>
            </a:br>
            <a:r>
              <a:rPr lang="fr-FR" sz="850" b="1" spc="-10">
                <a:solidFill>
                  <a:srgbClr val="FFFFFF"/>
                </a:solidFill>
                <a:latin typeface="Lato"/>
                <a:cs typeface="Lato"/>
              </a:rPr>
              <a:t>Framework</a:t>
            </a:r>
          </a:p>
        </p:txBody>
      </p:sp>
      <p:sp>
        <p:nvSpPr>
          <p:cNvPr id="20" name="ZoneTexte 37">
            <a:extLst>
              <a:ext uri="{FF2B5EF4-FFF2-40B4-BE49-F238E27FC236}">
                <a16:creationId xmlns:a16="http://schemas.microsoft.com/office/drawing/2014/main" id="{069EEEB2-889B-A40C-9ADF-4F5FD79A9589}"/>
              </a:ext>
            </a:extLst>
          </p:cNvPr>
          <p:cNvSpPr txBox="1"/>
          <p:nvPr/>
        </p:nvSpPr>
        <p:spPr>
          <a:xfrm>
            <a:off x="7628971" y="3658758"/>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a:solidFill>
                  <a:srgbClr val="FFFFFF"/>
                </a:solidFill>
                <a:latin typeface="Lato"/>
                <a:cs typeface="Lato"/>
              </a:rPr>
              <a:t>Reform and </a:t>
            </a:r>
            <a:r>
              <a:rPr lang="fr-FR" sz="850" b="1" spc="-10" err="1">
                <a:solidFill>
                  <a:srgbClr val="FFFFFF"/>
                </a:solidFill>
                <a:latin typeface="Lato"/>
                <a:cs typeface="Lato"/>
              </a:rPr>
              <a:t>Modernization</a:t>
            </a:r>
            <a:endParaRPr lang="fr-FR" sz="850" b="1" spc="-10">
              <a:solidFill>
                <a:srgbClr val="FFFFFF"/>
              </a:solidFill>
              <a:latin typeface="Lato"/>
              <a:cs typeface="Lato"/>
            </a:endParaRPr>
          </a:p>
        </p:txBody>
      </p:sp>
      <p:sp>
        <p:nvSpPr>
          <p:cNvPr id="14" name="object 227">
            <a:extLst>
              <a:ext uri="{FF2B5EF4-FFF2-40B4-BE49-F238E27FC236}">
                <a16:creationId xmlns:a16="http://schemas.microsoft.com/office/drawing/2014/main" id="{0786A91A-55A4-E772-D152-2AFE7DBC3F41}"/>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pic>
        <p:nvPicPr>
          <p:cNvPr id="6" name="Picture 4" descr="M:\6-Communication\Visuels\Logos\CLiKC\CLiKC.png">
            <a:extLst>
              <a:ext uri="{FF2B5EF4-FFF2-40B4-BE49-F238E27FC236}">
                <a16:creationId xmlns:a16="http://schemas.microsoft.com/office/drawing/2014/main" id="{75331B17-91DD-5690-9612-979F036F4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53" y="1726947"/>
            <a:ext cx="1313386" cy="69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E206D8B-C6FD-5B21-795B-10335355C693}"/>
              </a:ext>
            </a:extLst>
          </p:cNvPr>
          <p:cNvPicPr>
            <a:picLocks noChangeAspect="1"/>
          </p:cNvPicPr>
          <p:nvPr/>
        </p:nvPicPr>
        <p:blipFill>
          <a:blip r:embed="rId4"/>
          <a:stretch>
            <a:fillRect/>
          </a:stretch>
        </p:blipFill>
        <p:spPr>
          <a:xfrm rot="750785">
            <a:off x="1842615" y="1706982"/>
            <a:ext cx="1589048" cy="2259835"/>
          </a:xfrm>
          <a:prstGeom prst="rect">
            <a:avLst/>
          </a:prstGeom>
          <a:ln>
            <a:solidFill>
              <a:schemeClr val="tx2"/>
            </a:solidFill>
          </a:ln>
        </p:spPr>
      </p:pic>
      <p:pic>
        <p:nvPicPr>
          <p:cNvPr id="8" name="Picture 7">
            <a:extLst>
              <a:ext uri="{FF2B5EF4-FFF2-40B4-BE49-F238E27FC236}">
                <a16:creationId xmlns:a16="http://schemas.microsoft.com/office/drawing/2014/main" id="{4E672F56-2956-95F7-5595-E1398584B932}"/>
              </a:ext>
            </a:extLst>
          </p:cNvPr>
          <p:cNvPicPr>
            <a:picLocks noChangeAspect="1"/>
          </p:cNvPicPr>
          <p:nvPr/>
        </p:nvPicPr>
        <p:blipFill>
          <a:blip r:embed="rId5"/>
          <a:stretch>
            <a:fillRect/>
          </a:stretch>
        </p:blipFill>
        <p:spPr>
          <a:xfrm rot="20966642">
            <a:off x="534147" y="2363245"/>
            <a:ext cx="1566186" cy="2263319"/>
          </a:xfrm>
          <a:prstGeom prst="rect">
            <a:avLst/>
          </a:prstGeom>
        </p:spPr>
      </p:pic>
      <p:pic>
        <p:nvPicPr>
          <p:cNvPr id="9" name="Picture 4" descr=" ">
            <a:extLst>
              <a:ext uri="{FF2B5EF4-FFF2-40B4-BE49-F238E27FC236}">
                <a16:creationId xmlns:a16="http://schemas.microsoft.com/office/drawing/2014/main" id="{D32F8363-4E01-43D8-1E64-04649E076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13024">
            <a:off x="1974549" y="2682814"/>
            <a:ext cx="1565849" cy="223079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2934B11-9E02-F12E-F458-CA310243F850}"/>
              </a:ext>
            </a:extLst>
          </p:cNvPr>
          <p:cNvSpPr txBox="1"/>
          <p:nvPr/>
        </p:nvSpPr>
        <p:spPr>
          <a:xfrm>
            <a:off x="2725338" y="5008922"/>
            <a:ext cx="1172726" cy="646331"/>
          </a:xfrm>
          <a:prstGeom prst="rect">
            <a:avLst/>
          </a:prstGeom>
          <a:noFill/>
        </p:spPr>
        <p:txBody>
          <a:bodyPr wrap="square" rtlCol="0">
            <a:spAutoFit/>
          </a:bodyPr>
          <a:lstStyle/>
          <a:p>
            <a:r>
              <a:rPr lang="en-US">
                <a:solidFill>
                  <a:schemeClr val="accent6"/>
                </a:solidFill>
              </a:rPr>
              <a:t>WCO toolbox</a:t>
            </a:r>
          </a:p>
        </p:txBody>
      </p:sp>
      <p:pic>
        <p:nvPicPr>
          <p:cNvPr id="27" name="Picture 26">
            <a:extLst>
              <a:ext uri="{FF2B5EF4-FFF2-40B4-BE49-F238E27FC236}">
                <a16:creationId xmlns:a16="http://schemas.microsoft.com/office/drawing/2014/main" id="{28B7A532-75D9-2E20-7114-E1287D7F18F1}"/>
              </a:ext>
            </a:extLst>
          </p:cNvPr>
          <p:cNvPicPr>
            <a:picLocks noChangeAspect="1"/>
          </p:cNvPicPr>
          <p:nvPr/>
        </p:nvPicPr>
        <p:blipFill>
          <a:blip r:embed="rId7"/>
          <a:srcRect r="21726" b="12318"/>
          <a:stretch/>
        </p:blipFill>
        <p:spPr>
          <a:xfrm rot="20887132">
            <a:off x="770635" y="3730263"/>
            <a:ext cx="1374308" cy="1776591"/>
          </a:xfrm>
          <a:prstGeom prst="rect">
            <a:avLst/>
          </a:prstGeom>
        </p:spPr>
      </p:pic>
      <p:pic>
        <p:nvPicPr>
          <p:cNvPr id="29" name="Graphic 28" descr="Continuous Improvement with solid fill">
            <a:extLst>
              <a:ext uri="{FF2B5EF4-FFF2-40B4-BE49-F238E27FC236}">
                <a16:creationId xmlns:a16="http://schemas.microsoft.com/office/drawing/2014/main" id="{56B0E713-04AA-3BD3-C557-DE0812646F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30705" y="5057360"/>
            <a:ext cx="914400" cy="914400"/>
          </a:xfrm>
          <a:prstGeom prst="rect">
            <a:avLst/>
          </a:prstGeom>
        </p:spPr>
      </p:pic>
      <p:graphicFrame>
        <p:nvGraphicFramePr>
          <p:cNvPr id="2" name="Diagram 41">
            <a:extLst>
              <a:ext uri="{FF2B5EF4-FFF2-40B4-BE49-F238E27FC236}">
                <a16:creationId xmlns:a16="http://schemas.microsoft.com/office/drawing/2014/main" id="{9976A0A8-5561-E9EC-B265-99435CAC7F97}"/>
              </a:ext>
            </a:extLst>
          </p:cNvPr>
          <p:cNvGraphicFramePr/>
          <p:nvPr>
            <p:extLst>
              <p:ext uri="{D42A27DB-BD31-4B8C-83A1-F6EECF244321}">
                <p14:modId xmlns:p14="http://schemas.microsoft.com/office/powerpoint/2010/main" val="1939893813"/>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45397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7606A-DABF-3731-FEB3-EDF52B52B5A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87D01B-05BC-2C4D-61A7-355C935E36A0}"/>
              </a:ext>
            </a:extLst>
          </p:cNvPr>
          <p:cNvSpPr>
            <a:spLocks noGrp="1"/>
          </p:cNvSpPr>
          <p:nvPr>
            <p:ph type="sldNum" sz="quarter" idx="12"/>
          </p:nvPr>
        </p:nvSpPr>
        <p:spPr/>
        <p:txBody>
          <a:bodyPr/>
          <a:lstStyle/>
          <a:p>
            <a:fld id="{9F9C9D7E-A62C-AB4F-805D-1B13780151A0}" type="slidenum">
              <a:rPr lang="en-US" smtClean="0"/>
              <a:pPr/>
              <a:t>5</a:t>
            </a:fld>
            <a:endParaRPr lang="en-US"/>
          </a:p>
        </p:txBody>
      </p:sp>
      <p:sp>
        <p:nvSpPr>
          <p:cNvPr id="4" name="Text Placeholder 3">
            <a:extLst>
              <a:ext uri="{FF2B5EF4-FFF2-40B4-BE49-F238E27FC236}">
                <a16:creationId xmlns:a16="http://schemas.microsoft.com/office/drawing/2014/main" id="{3423DFA5-D760-19DE-D78D-D1E5E906D1D2}"/>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FDFCD2CB-31C9-B986-689D-A660FA4C405C}"/>
              </a:ext>
            </a:extLst>
          </p:cNvPr>
          <p:cNvGraphicFramePr/>
          <p:nvPr>
            <p:extLst>
              <p:ext uri="{D42A27DB-BD31-4B8C-83A1-F6EECF244321}">
                <p14:modId xmlns:p14="http://schemas.microsoft.com/office/powerpoint/2010/main" val="3056267228"/>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hart 4">
            <a:extLst>
              <a:ext uri="{FF2B5EF4-FFF2-40B4-BE49-F238E27FC236}">
                <a16:creationId xmlns:a16="http://schemas.microsoft.com/office/drawing/2014/main" id="{2966D0BF-4CA6-F154-998D-4C730C3C97F4}"/>
              </a:ext>
            </a:extLst>
          </p:cNvPr>
          <p:cNvGraphicFramePr>
            <a:graphicFrameLocks/>
          </p:cNvGraphicFramePr>
          <p:nvPr>
            <p:extLst>
              <p:ext uri="{D42A27DB-BD31-4B8C-83A1-F6EECF244321}">
                <p14:modId xmlns:p14="http://schemas.microsoft.com/office/powerpoint/2010/main" val="2709141278"/>
              </p:ext>
            </p:extLst>
          </p:nvPr>
        </p:nvGraphicFramePr>
        <p:xfrm>
          <a:off x="352044" y="1941560"/>
          <a:ext cx="8439912" cy="4219387"/>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a:extLst>
              <a:ext uri="{FF2B5EF4-FFF2-40B4-BE49-F238E27FC236}">
                <a16:creationId xmlns:a16="http://schemas.microsoft.com/office/drawing/2014/main" id="{B3186315-07F7-ACAB-6A3F-710C9719BED7}"/>
              </a:ext>
            </a:extLst>
          </p:cNvPr>
          <p:cNvSpPr txBox="1"/>
          <p:nvPr/>
        </p:nvSpPr>
        <p:spPr>
          <a:xfrm>
            <a:off x="416692" y="1470586"/>
            <a:ext cx="2111466" cy="369332"/>
          </a:xfrm>
          <a:prstGeom prst="rect">
            <a:avLst/>
          </a:prstGeom>
          <a:noFill/>
        </p:spPr>
        <p:txBody>
          <a:bodyPr wrap="square">
            <a:spAutoFit/>
          </a:bodyPr>
          <a:lstStyle/>
          <a:p>
            <a:pPr algn="just"/>
            <a:r>
              <a:rPr lang="uk-UA" sz="1800"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8F26460-2533-7AA0-AB52-0BA23A373739}"/>
              </a:ext>
            </a:extLst>
          </p:cNvPr>
          <p:cNvSpPr txBox="1"/>
          <p:nvPr/>
        </p:nvSpPr>
        <p:spPr>
          <a:xfrm>
            <a:off x="3485582" y="1515155"/>
            <a:ext cx="5094834" cy="830997"/>
          </a:xfrm>
          <a:prstGeom prst="rect">
            <a:avLst/>
          </a:prstGeom>
          <a:noFill/>
        </p:spPr>
        <p:txBody>
          <a:bodyPr wrap="square" rtlCol="0">
            <a:spAutoFit/>
          </a:bodyPr>
          <a:lstStyle/>
          <a:p>
            <a:pPr algn="r"/>
            <a:r>
              <a:rPr lang="ru-RU" sz="1200" dirty="0" err="1"/>
              <a:t>Управління</a:t>
            </a:r>
            <a:r>
              <a:rPr lang="ru-RU" sz="1200" dirty="0"/>
              <a:t> </a:t>
            </a:r>
            <a:r>
              <a:rPr lang="ru-RU" sz="1200" dirty="0" err="1"/>
              <a:t>людськими</a:t>
            </a:r>
            <a:r>
              <a:rPr lang="ru-RU" sz="1200" dirty="0"/>
              <a:t> ресурсами </a:t>
            </a:r>
            <a:r>
              <a:rPr lang="ru-RU" sz="1200" dirty="0" err="1"/>
              <a:t>покращилося</a:t>
            </a:r>
            <a:r>
              <a:rPr lang="ru-RU" sz="1200" dirty="0"/>
              <a:t>; нормативно-</a:t>
            </a:r>
            <a:r>
              <a:rPr lang="ru-RU" sz="1200" dirty="0" err="1"/>
              <a:t>правова</a:t>
            </a:r>
            <a:r>
              <a:rPr lang="ru-RU" sz="1200" dirty="0"/>
              <a:t> база та </a:t>
            </a:r>
            <a:r>
              <a:rPr lang="ru-RU" sz="1200" dirty="0" err="1"/>
              <a:t>автоматизація</a:t>
            </a:r>
            <a:r>
              <a:rPr lang="ru-RU" sz="1200" dirty="0"/>
              <a:t> </a:t>
            </a:r>
            <a:r>
              <a:rPr lang="ru-RU" sz="1200" dirty="0" err="1"/>
              <a:t>залишилися</a:t>
            </a:r>
            <a:r>
              <a:rPr lang="ru-RU" sz="1200" dirty="0"/>
              <a:t> </a:t>
            </a:r>
            <a:r>
              <a:rPr lang="ru-RU" sz="1200" dirty="0" err="1"/>
              <a:t>стабільними</a:t>
            </a:r>
            <a:r>
              <a:rPr lang="ru-RU" sz="1200" dirty="0"/>
              <a:t>, </a:t>
            </a:r>
            <a:r>
              <a:rPr lang="ru-RU" sz="1200" dirty="0" err="1"/>
              <a:t>тоді</a:t>
            </a:r>
            <a:r>
              <a:rPr lang="ru-RU" sz="1200" dirty="0"/>
              <a:t> як </a:t>
            </a:r>
            <a:r>
              <a:rPr lang="ru-RU" sz="1200" dirty="0" err="1"/>
              <a:t>оцінки</a:t>
            </a:r>
            <a:r>
              <a:rPr lang="ru-RU" sz="1200" dirty="0"/>
              <a:t> 7 </a:t>
            </a:r>
            <a:r>
              <a:rPr lang="ru-RU" sz="1200" dirty="0" err="1"/>
              <a:t>ключових</a:t>
            </a:r>
            <a:r>
              <a:rPr lang="ru-RU" sz="1200" dirty="0"/>
              <a:t> </a:t>
            </a:r>
            <a:r>
              <a:rPr lang="ru-RU" sz="1200" dirty="0" err="1"/>
              <a:t>факторів</a:t>
            </a:r>
            <a:r>
              <a:rPr lang="ru-RU" sz="1200" dirty="0"/>
              <a:t> </a:t>
            </a:r>
            <a:r>
              <a:rPr lang="ru-RU" sz="1200" dirty="0" err="1"/>
              <a:t>знизилися</a:t>
            </a:r>
            <a:r>
              <a:rPr lang="ru-RU" sz="1200" dirty="0"/>
              <a:t>.</a:t>
            </a:r>
          </a:p>
          <a:p>
            <a:pPr algn="r"/>
            <a:r>
              <a:rPr lang="en-US" sz="1200" dirty="0"/>
              <a:t>.</a:t>
            </a:r>
            <a:endParaRPr lang="en-US" sz="1100" dirty="0"/>
          </a:p>
        </p:txBody>
      </p:sp>
    </p:spTree>
    <p:extLst>
      <p:ext uri="{BB962C8B-B14F-4D97-AF65-F5344CB8AC3E}">
        <p14:creationId xmlns:p14="http://schemas.microsoft.com/office/powerpoint/2010/main" val="1589305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D4852C-0274-6449-830D-B532D706843E}"/>
              </a:ext>
            </a:extLst>
          </p:cNvPr>
          <p:cNvSpPr>
            <a:spLocks noGrp="1"/>
          </p:cNvSpPr>
          <p:nvPr>
            <p:ph type="title"/>
          </p:nvPr>
        </p:nvSpPr>
        <p:spPr/>
        <p:txBody>
          <a:bodyPr/>
          <a:lstStyle/>
          <a:p>
            <a:r>
              <a:rPr lang="uk-UA" dirty="0"/>
              <a:t>Дякую</a:t>
            </a:r>
            <a:r>
              <a:rPr lang="en-US" dirty="0"/>
              <a:t>!</a:t>
            </a:r>
          </a:p>
        </p:txBody>
      </p:sp>
      <p:sp>
        <p:nvSpPr>
          <p:cNvPr id="6" name="Slide Number Placeholder 5">
            <a:extLst>
              <a:ext uri="{FF2B5EF4-FFF2-40B4-BE49-F238E27FC236}">
                <a16:creationId xmlns:a16="http://schemas.microsoft.com/office/drawing/2014/main" id="{C27CE01C-C01A-F24D-A7FD-4EABE9309AAE}"/>
              </a:ext>
            </a:extLst>
          </p:cNvPr>
          <p:cNvSpPr>
            <a:spLocks noGrp="1"/>
          </p:cNvSpPr>
          <p:nvPr>
            <p:ph type="sldNum" sz="quarter" idx="4"/>
          </p:nvPr>
        </p:nvSpPr>
        <p:spPr/>
        <p:txBody>
          <a:bodyPr/>
          <a:lstStyle/>
          <a:p>
            <a:fld id="{9F9C9D7E-A62C-AB4F-805D-1B13780151A0}" type="slidenum">
              <a:rPr lang="en-US" smtClean="0"/>
              <a:pPr/>
              <a:t>50</a:t>
            </a:fld>
            <a:endParaRPr lang="en-US"/>
          </a:p>
        </p:txBody>
      </p:sp>
      <p:pic>
        <p:nvPicPr>
          <p:cNvPr id="2" name="Picture 1">
            <a:extLst>
              <a:ext uri="{FF2B5EF4-FFF2-40B4-BE49-F238E27FC236}">
                <a16:creationId xmlns:a16="http://schemas.microsoft.com/office/drawing/2014/main" id="{5D1C268A-5A97-A8DC-8E25-52A8E16515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430761"/>
            <a:ext cx="5639630" cy="634976"/>
          </a:xfrm>
          <a:prstGeom prst="rect">
            <a:avLst/>
          </a:prstGeom>
          <a:noFill/>
          <a:ln>
            <a:noFill/>
          </a:ln>
        </p:spPr>
      </p:pic>
    </p:spTree>
    <p:extLst>
      <p:ext uri="{BB962C8B-B14F-4D97-AF65-F5344CB8AC3E}">
        <p14:creationId xmlns:p14="http://schemas.microsoft.com/office/powerpoint/2010/main" val="424825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C785F-1CCF-EE40-2A04-A8F6B947E8C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65C384-F411-4DBB-9A0E-FDA4139C05C7}"/>
              </a:ext>
            </a:extLst>
          </p:cNvPr>
          <p:cNvSpPr>
            <a:spLocks noGrp="1"/>
          </p:cNvSpPr>
          <p:nvPr>
            <p:ph type="sldNum" sz="quarter" idx="12"/>
          </p:nvPr>
        </p:nvSpPr>
        <p:spPr/>
        <p:txBody>
          <a:bodyPr/>
          <a:lstStyle/>
          <a:p>
            <a:fld id="{9F9C9D7E-A62C-AB4F-805D-1B13780151A0}" type="slidenum">
              <a:rPr lang="en-US" smtClean="0"/>
              <a:pPr/>
              <a:t>6</a:t>
            </a:fld>
            <a:endParaRPr lang="en-US"/>
          </a:p>
        </p:txBody>
      </p:sp>
      <p:sp>
        <p:nvSpPr>
          <p:cNvPr id="4" name="Text Placeholder 3">
            <a:extLst>
              <a:ext uri="{FF2B5EF4-FFF2-40B4-BE49-F238E27FC236}">
                <a16:creationId xmlns:a16="http://schemas.microsoft.com/office/drawing/2014/main" id="{C0EB361E-8754-5BCB-B7AF-FEA0A3516A43}"/>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84F8CD1D-3C15-D60E-840C-6A26C7C8367C}"/>
              </a:ext>
            </a:extLst>
          </p:cNvPr>
          <p:cNvGraphicFramePr/>
          <p:nvPr>
            <p:extLst>
              <p:ext uri="{D42A27DB-BD31-4B8C-83A1-F6EECF244321}">
                <p14:modId xmlns:p14="http://schemas.microsoft.com/office/powerpoint/2010/main" val="853447727"/>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C6BA33E-F2F3-36E5-1C4A-B411C48A54BF}"/>
              </a:ext>
            </a:extLst>
          </p:cNvPr>
          <p:cNvSpPr txBox="1"/>
          <p:nvPr/>
        </p:nvSpPr>
        <p:spPr>
          <a:xfrm>
            <a:off x="416692" y="1470586"/>
            <a:ext cx="2560758" cy="369332"/>
          </a:xfrm>
          <a:prstGeom prst="rect">
            <a:avLst/>
          </a:prstGeom>
          <a:noFill/>
        </p:spPr>
        <p:txBody>
          <a:bodyPr wrap="square">
            <a:spAutoFit/>
          </a:bodyPr>
          <a:lstStyle/>
          <a:p>
            <a:pPr algn="just"/>
            <a:r>
              <a:rPr lang="uk-UA" sz="1800" b="1" dirty="0">
                <a:solidFill>
                  <a:schemeClr val="tx2"/>
                </a:solidFill>
                <a:latin typeface="Arial" panose="020B0604020202020204" pitchFamily="34" charset="0"/>
                <a:cs typeface="Arial" panose="020B0604020202020204" pitchFamily="34" charset="0"/>
              </a:rPr>
              <a:t>Приватний сектор</a:t>
            </a:r>
            <a:endParaRPr lang="en-US" sz="1800" b="1" dirty="0">
              <a:solidFill>
                <a:schemeClr val="tx2"/>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722005A3-AB2E-42F9-A3EC-61E804F68245}"/>
              </a:ext>
            </a:extLst>
          </p:cNvPr>
          <p:cNvGraphicFramePr>
            <a:graphicFrameLocks/>
          </p:cNvGraphicFramePr>
          <p:nvPr>
            <p:extLst>
              <p:ext uri="{D42A27DB-BD31-4B8C-83A1-F6EECF244321}">
                <p14:modId xmlns:p14="http://schemas.microsoft.com/office/powerpoint/2010/main" val="2333648349"/>
              </p:ext>
            </p:extLst>
          </p:nvPr>
        </p:nvGraphicFramePr>
        <p:xfrm>
          <a:off x="269366" y="2002418"/>
          <a:ext cx="8605267" cy="4057962"/>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F4629905-5B8A-5212-7E28-571DA4716106}"/>
              </a:ext>
            </a:extLst>
          </p:cNvPr>
          <p:cNvSpPr txBox="1"/>
          <p:nvPr/>
        </p:nvSpPr>
        <p:spPr>
          <a:xfrm>
            <a:off x="3485582" y="1515155"/>
            <a:ext cx="5094834" cy="1369606"/>
          </a:xfrm>
          <a:prstGeom prst="rect">
            <a:avLst/>
          </a:prstGeom>
          <a:noFill/>
        </p:spPr>
        <p:txBody>
          <a:bodyPr wrap="square" rtlCol="0">
            <a:spAutoFit/>
          </a:bodyPr>
          <a:lstStyle/>
          <a:p>
            <a:pPr algn="r"/>
            <a:r>
              <a:rPr lang="ru-RU" sz="1200" dirty="0"/>
              <a:t>7 з 9 </a:t>
            </a:r>
            <a:r>
              <a:rPr lang="ru-RU" sz="1200" dirty="0" err="1"/>
              <a:t>ключових</a:t>
            </a:r>
            <a:r>
              <a:rPr lang="ru-RU" sz="1200" dirty="0"/>
              <a:t> </a:t>
            </a:r>
            <a:r>
              <a:rPr lang="ru-RU" sz="1200" dirty="0" err="1"/>
              <a:t>факторів</a:t>
            </a:r>
            <a:r>
              <a:rPr lang="ru-RU" sz="1200" dirty="0"/>
              <a:t> </a:t>
            </a:r>
            <a:r>
              <a:rPr lang="en-US" sz="1200" dirty="0"/>
              <a:t>RAD </a:t>
            </a:r>
            <a:r>
              <a:rPr lang="ru-RU" sz="1200" dirty="0" err="1"/>
              <a:t>зросли</a:t>
            </a:r>
            <a:r>
              <a:rPr lang="ru-RU" sz="1200" dirty="0"/>
              <a:t>, </a:t>
            </a:r>
            <a:r>
              <a:rPr lang="ru-RU" sz="1200" dirty="0" err="1"/>
              <a:t>тоді</a:t>
            </a:r>
            <a:r>
              <a:rPr lang="ru-RU" sz="1200" dirty="0"/>
              <a:t> як «</a:t>
            </a:r>
            <a:r>
              <a:rPr lang="ru-RU" sz="1200" dirty="0" err="1"/>
              <a:t>Лідерство</a:t>
            </a:r>
            <a:r>
              <a:rPr lang="ru-RU" sz="1200" dirty="0"/>
              <a:t> та </a:t>
            </a:r>
            <a:r>
              <a:rPr lang="ru-RU" sz="1200" dirty="0" err="1"/>
              <a:t>відданість</a:t>
            </a:r>
            <a:r>
              <a:rPr lang="ru-RU" sz="1200" dirty="0"/>
              <a:t>» </a:t>
            </a:r>
            <a:r>
              <a:rPr lang="ru-RU" sz="1200" dirty="0" err="1"/>
              <a:t>залишилися</a:t>
            </a:r>
            <a:r>
              <a:rPr lang="ru-RU" sz="1200" dirty="0"/>
              <a:t> </a:t>
            </a:r>
            <a:r>
              <a:rPr lang="ru-RU" sz="1200" dirty="0" err="1"/>
              <a:t>стабільними</a:t>
            </a:r>
            <a:r>
              <a:rPr lang="ru-RU" sz="1200" dirty="0"/>
              <a:t>, а «Аудит та </a:t>
            </a:r>
            <a:r>
              <a:rPr lang="ru-RU" sz="1200" dirty="0" err="1"/>
              <a:t>розслідування</a:t>
            </a:r>
            <a:r>
              <a:rPr lang="ru-RU" sz="1200" dirty="0"/>
              <a:t>» </a:t>
            </a:r>
            <a:r>
              <a:rPr lang="ru-RU" sz="1200" dirty="0" err="1"/>
              <a:t>знизилися</a:t>
            </a:r>
            <a:r>
              <a:rPr lang="ru-RU" sz="1200" dirty="0"/>
              <a:t>.</a:t>
            </a:r>
          </a:p>
          <a:p>
            <a:pPr algn="r"/>
            <a:br>
              <a:rPr lang="ru-RU" sz="1200" dirty="0"/>
            </a:br>
            <a:endParaRPr lang="ru-RU" sz="1200" dirty="0"/>
          </a:p>
          <a:p>
            <a:pPr algn="r"/>
            <a:br>
              <a:rPr lang="ru-RU" sz="1200" dirty="0"/>
            </a:br>
            <a:endParaRPr lang="en-US" sz="1100" dirty="0"/>
          </a:p>
        </p:txBody>
      </p:sp>
    </p:spTree>
    <p:extLst>
      <p:ext uri="{BB962C8B-B14F-4D97-AF65-F5344CB8AC3E}">
        <p14:creationId xmlns:p14="http://schemas.microsoft.com/office/powerpoint/2010/main" val="84177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B94B6-CC4E-28B7-E1EC-87CDBEB03AA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148221-D270-1F02-972B-3DD2CBDDB4D3}"/>
              </a:ext>
            </a:extLst>
          </p:cNvPr>
          <p:cNvSpPr>
            <a:spLocks noGrp="1"/>
          </p:cNvSpPr>
          <p:nvPr>
            <p:ph type="sldNum" sz="quarter" idx="12"/>
          </p:nvPr>
        </p:nvSpPr>
        <p:spPr/>
        <p:txBody>
          <a:bodyPr/>
          <a:lstStyle/>
          <a:p>
            <a:fld id="{9F9C9D7E-A62C-AB4F-805D-1B13780151A0}" type="slidenum">
              <a:rPr lang="en-US" smtClean="0"/>
              <a:pPr/>
              <a:t>7</a:t>
            </a:fld>
            <a:endParaRPr lang="en-US"/>
          </a:p>
        </p:txBody>
      </p:sp>
      <p:sp>
        <p:nvSpPr>
          <p:cNvPr id="4" name="Text Placeholder 3">
            <a:extLst>
              <a:ext uri="{FF2B5EF4-FFF2-40B4-BE49-F238E27FC236}">
                <a16:creationId xmlns:a16="http://schemas.microsoft.com/office/drawing/2014/main" id="{5EE60F85-A0CF-3AE1-E9E5-048FCDED8C8D}"/>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C884744F-7395-E78B-9433-B3EF6DB283F8}"/>
              </a:ext>
            </a:extLst>
          </p:cNvPr>
          <p:cNvGraphicFramePr/>
          <p:nvPr>
            <p:extLst>
              <p:ext uri="{D42A27DB-BD31-4B8C-83A1-F6EECF244321}">
                <p14:modId xmlns:p14="http://schemas.microsoft.com/office/powerpoint/2010/main" val="1113224922"/>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5393179-0CAF-EC7B-877D-765E2090DA14}"/>
              </a:ext>
            </a:extLst>
          </p:cNvPr>
          <p:cNvPicPr>
            <a:picLocks noChangeAspect="1"/>
          </p:cNvPicPr>
          <p:nvPr/>
        </p:nvPicPr>
        <p:blipFill>
          <a:blip r:embed="rId7"/>
          <a:stretch>
            <a:fillRect/>
          </a:stretch>
        </p:blipFill>
        <p:spPr>
          <a:xfrm>
            <a:off x="1723799" y="2347499"/>
            <a:ext cx="5696401" cy="2834099"/>
          </a:xfrm>
          <a:prstGeom prst="rect">
            <a:avLst/>
          </a:prstGeom>
        </p:spPr>
      </p:pic>
      <p:sp>
        <p:nvSpPr>
          <p:cNvPr id="8" name="TextBox 7">
            <a:extLst>
              <a:ext uri="{FF2B5EF4-FFF2-40B4-BE49-F238E27FC236}">
                <a16:creationId xmlns:a16="http://schemas.microsoft.com/office/drawing/2014/main" id="{80138270-7106-6440-BA44-91AD8985E67D}"/>
              </a:ext>
            </a:extLst>
          </p:cNvPr>
          <p:cNvSpPr txBox="1"/>
          <p:nvPr/>
        </p:nvSpPr>
        <p:spPr>
          <a:xfrm>
            <a:off x="665184" y="1596296"/>
            <a:ext cx="7506929" cy="1754326"/>
          </a:xfrm>
          <a:prstGeom prst="rect">
            <a:avLst/>
          </a:prstGeom>
          <a:noFill/>
        </p:spPr>
        <p:txBody>
          <a:bodyPr wrap="square">
            <a:spAutoFit/>
          </a:bodyPr>
          <a:lstStyle/>
          <a:p>
            <a:pPr algn="ctr"/>
            <a:r>
              <a:rPr lang="ru-RU" sz="1800" dirty="0" err="1">
                <a:latin typeface="Arial" panose="020B0604020202020204" pitchFamily="34" charset="0"/>
                <a:cs typeface="Arial" panose="020B0604020202020204" pitchFamily="34" charset="0"/>
              </a:rPr>
              <a:t>Адаптовано</a:t>
            </a:r>
            <a:r>
              <a:rPr lang="ru-RU" sz="1800" dirty="0">
                <a:latin typeface="Arial" panose="020B0604020202020204" pitchFamily="34" charset="0"/>
                <a:cs typeface="Arial" panose="020B0604020202020204" pitchFamily="34" charset="0"/>
              </a:rPr>
              <a:t> з </a:t>
            </a:r>
            <a:r>
              <a:rPr lang="ru-RU" sz="1800" dirty="0" err="1">
                <a:latin typeface="Arial" panose="020B0604020202020204" pitchFamily="34" charset="0"/>
                <a:cs typeface="Arial" panose="020B0604020202020204" pitchFamily="34" charset="0"/>
              </a:rPr>
              <a:t>Конвенції</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Організації</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Об'єднаних</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Націй</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проти</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корупції</a:t>
            </a:r>
            <a:r>
              <a:rPr lang="ru-RU"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UNCAC): </a:t>
            </a:r>
            <a:r>
              <a:rPr lang="ru-RU" sz="1800" dirty="0" err="1">
                <a:latin typeface="Arial" panose="020B0604020202020204" pitchFamily="34" charset="0"/>
                <a:cs typeface="Arial" panose="020B0604020202020204" pitchFamily="34" charset="0"/>
              </a:rPr>
              <a:t>статистична</a:t>
            </a:r>
            <a:r>
              <a:rPr lang="ru-RU" sz="1800" dirty="0">
                <a:latin typeface="Arial" panose="020B0604020202020204" pitchFamily="34" charset="0"/>
                <a:cs typeface="Arial" panose="020B0604020202020204" pitchFamily="34" charset="0"/>
              </a:rPr>
              <a:t> система для </a:t>
            </a:r>
            <a:r>
              <a:rPr lang="ru-RU" sz="1800" dirty="0" err="1">
                <a:latin typeface="Arial" panose="020B0604020202020204" pitchFamily="34" charset="0"/>
                <a:cs typeface="Arial" panose="020B0604020202020204" pitchFamily="34" charset="0"/>
              </a:rPr>
              <a:t>вимірювання</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корупції</a:t>
            </a:r>
            <a:endParaRPr lang="ru-RU" sz="1800" dirty="0">
              <a:latin typeface="Arial" panose="020B0604020202020204" pitchFamily="34" charset="0"/>
              <a:cs typeface="Arial" panose="020B0604020202020204" pitchFamily="34" charset="0"/>
            </a:endParaRPr>
          </a:p>
          <a:p>
            <a:pPr algn="ctr"/>
            <a:br>
              <a:rPr lang="ru-RU" sz="1800" dirty="0">
                <a:latin typeface="Arial" panose="020B0604020202020204" pitchFamily="34" charset="0"/>
                <a:cs typeface="Arial" panose="020B0604020202020204" pitchFamily="34" charset="0"/>
              </a:rPr>
            </a:br>
            <a:endParaRPr lang="ru-RU" sz="1800" dirty="0">
              <a:latin typeface="Arial" panose="020B0604020202020204" pitchFamily="34" charset="0"/>
              <a:cs typeface="Arial" panose="020B0604020202020204" pitchFamily="34" charset="0"/>
            </a:endParaRPr>
          </a:p>
          <a:p>
            <a:pPr algn="ctr"/>
            <a:br>
              <a:rPr lang="ru-RU"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93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6900-AA25-3ED0-D6DE-44C1857F5D06}"/>
            </a:ext>
          </a:extLst>
        </p:cNvPr>
        <p:cNvGrpSpPr/>
        <p:nvPr/>
      </p:nvGrpSpPr>
      <p:grpSpPr>
        <a:xfrm>
          <a:off x="0" y="0"/>
          <a:ext cx="0" cy="0"/>
          <a:chOff x="0" y="0"/>
          <a:chExt cx="0" cy="0"/>
        </a:xfrm>
      </p:grpSpPr>
      <p:pic>
        <p:nvPicPr>
          <p:cNvPr id="10" name="Image 3" descr="Une image contenant nid d’abeille, dôme, objet d’extérieur, carrelé&#10;&#10;Description générée automatiquement">
            <a:extLst>
              <a:ext uri="{FF2B5EF4-FFF2-40B4-BE49-F238E27FC236}">
                <a16:creationId xmlns:a16="http://schemas.microsoft.com/office/drawing/2014/main" id="{DB2A66B1-B9C9-23EB-1DE9-DB9AC4483E02}"/>
              </a:ext>
            </a:extLst>
          </p:cNvPr>
          <p:cNvPicPr>
            <a:picLocks noChangeAspect="1"/>
          </p:cNvPicPr>
          <p:nvPr/>
        </p:nvPicPr>
        <p:blipFill>
          <a:blip r:embed="rId3"/>
          <a:stretch>
            <a:fillRect/>
          </a:stretch>
        </p:blipFill>
        <p:spPr>
          <a:xfrm>
            <a:off x="5486400" y="0"/>
            <a:ext cx="3657600" cy="6858000"/>
          </a:xfrm>
          <a:prstGeom prst="rect">
            <a:avLst/>
          </a:prstGeom>
        </p:spPr>
      </p:pic>
      <p:sp>
        <p:nvSpPr>
          <p:cNvPr id="3" name="Slide Number Placeholder 2">
            <a:extLst>
              <a:ext uri="{FF2B5EF4-FFF2-40B4-BE49-F238E27FC236}">
                <a16:creationId xmlns:a16="http://schemas.microsoft.com/office/drawing/2014/main" id="{02C8F973-B480-5C32-F4D6-321BCD9844E3}"/>
              </a:ext>
            </a:extLst>
          </p:cNvPr>
          <p:cNvSpPr>
            <a:spLocks noGrp="1"/>
          </p:cNvSpPr>
          <p:nvPr>
            <p:ph type="sldNum" sz="quarter" idx="12"/>
          </p:nvPr>
        </p:nvSpPr>
        <p:spPr/>
        <p:txBody>
          <a:bodyPr/>
          <a:lstStyle/>
          <a:p>
            <a:fld id="{9F9C9D7E-A62C-AB4F-805D-1B13780151A0}" type="slidenum">
              <a:rPr lang="en-US" smtClean="0"/>
              <a:pPr/>
              <a:t>8</a:t>
            </a:fld>
            <a:endParaRPr lang="en-US"/>
          </a:p>
        </p:txBody>
      </p:sp>
      <p:sp>
        <p:nvSpPr>
          <p:cNvPr id="4" name="Text Placeholder 3">
            <a:extLst>
              <a:ext uri="{FF2B5EF4-FFF2-40B4-BE49-F238E27FC236}">
                <a16:creationId xmlns:a16="http://schemas.microsoft.com/office/drawing/2014/main" id="{FC45CCF1-1528-38B5-B128-1002F63B9CB4}"/>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970DC2FB-4653-72F0-D313-4560428FCD39}"/>
              </a:ext>
            </a:extLst>
          </p:cNvPr>
          <p:cNvGraphicFramePr/>
          <p:nvPr>
            <p:extLst>
              <p:ext uri="{D42A27DB-BD31-4B8C-83A1-F6EECF244321}">
                <p14:modId xmlns:p14="http://schemas.microsoft.com/office/powerpoint/2010/main" val="70514431"/>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bject 220">
            <a:extLst>
              <a:ext uri="{FF2B5EF4-FFF2-40B4-BE49-F238E27FC236}">
                <a16:creationId xmlns:a16="http://schemas.microsoft.com/office/drawing/2014/main" id="{30312F4B-5092-41BA-1C6F-480FC6C45554}"/>
              </a:ext>
            </a:extLst>
          </p:cNvPr>
          <p:cNvSpPr txBox="1"/>
          <p:nvPr/>
        </p:nvSpPr>
        <p:spPr>
          <a:xfrm>
            <a:off x="7627966" y="1603268"/>
            <a:ext cx="807085" cy="264624"/>
          </a:xfrm>
          <a:prstGeom prst="rect">
            <a:avLst/>
          </a:prstGeom>
        </p:spPr>
        <p:txBody>
          <a:bodyPr vert="horz" wrap="square" lIns="0" tIns="10160" rIns="0" bIns="0" rtlCol="0">
            <a:spAutoFit/>
          </a:bodyPr>
          <a:lstStyle/>
          <a:p>
            <a:pPr marL="12700" marR="5080" indent="-635" algn="ctr">
              <a:lnSpc>
                <a:spcPct val="101400"/>
              </a:lnSpc>
              <a:spcBef>
                <a:spcPts val="80"/>
              </a:spcBef>
            </a:pPr>
            <a:r>
              <a:rPr lang="fr-FR" sz="850" b="1">
                <a:solidFill>
                  <a:srgbClr val="FFFFFF"/>
                </a:solidFill>
                <a:latin typeface="Lato"/>
                <a:cs typeface="Lato"/>
              </a:rPr>
              <a:t>Leadership </a:t>
            </a:r>
            <a:br>
              <a:rPr lang="fr-FR" sz="850" b="1">
                <a:solidFill>
                  <a:srgbClr val="FFFFFF"/>
                </a:solidFill>
                <a:latin typeface="Lato"/>
                <a:cs typeface="Lato"/>
              </a:rPr>
            </a:br>
            <a:r>
              <a:rPr lang="fr-FR" sz="850" b="1">
                <a:solidFill>
                  <a:srgbClr val="FFFFFF"/>
                </a:solidFill>
                <a:latin typeface="Lato"/>
                <a:cs typeface="Lato"/>
              </a:rPr>
              <a:t>&amp; </a:t>
            </a:r>
            <a:r>
              <a:rPr lang="fr-FR" sz="850" b="1" err="1">
                <a:solidFill>
                  <a:srgbClr val="FFFFFF"/>
                </a:solidFill>
                <a:latin typeface="Lato"/>
                <a:cs typeface="Lato"/>
              </a:rPr>
              <a:t>Commitment</a:t>
            </a:r>
            <a:endParaRPr lang="fr-FR" sz="850" b="1">
              <a:solidFill>
                <a:srgbClr val="FFFFFF"/>
              </a:solidFill>
              <a:latin typeface="Lato"/>
              <a:cs typeface="Lato"/>
            </a:endParaRPr>
          </a:p>
        </p:txBody>
      </p:sp>
      <p:sp>
        <p:nvSpPr>
          <p:cNvPr id="12" name="object 221">
            <a:extLst>
              <a:ext uri="{FF2B5EF4-FFF2-40B4-BE49-F238E27FC236}">
                <a16:creationId xmlns:a16="http://schemas.microsoft.com/office/drawing/2014/main" id="{6CCFC235-9F9B-344A-48B9-DDA36E88366B}"/>
              </a:ext>
            </a:extLst>
          </p:cNvPr>
          <p:cNvSpPr txBox="1"/>
          <p:nvPr/>
        </p:nvSpPr>
        <p:spPr>
          <a:xfrm>
            <a:off x="7707021" y="2683556"/>
            <a:ext cx="675640" cy="142988"/>
          </a:xfrm>
          <a:prstGeom prst="rect">
            <a:avLst/>
          </a:prstGeom>
        </p:spPr>
        <p:txBody>
          <a:bodyPr vert="horz" wrap="square" lIns="0" tIns="12065" rIns="0" bIns="0" rtlCol="0">
            <a:spAutoFit/>
          </a:bodyPr>
          <a:lstStyle/>
          <a:p>
            <a:pPr marL="12700">
              <a:lnSpc>
                <a:spcPct val="100000"/>
              </a:lnSpc>
              <a:spcBef>
                <a:spcPts val="95"/>
              </a:spcBef>
            </a:pPr>
            <a:r>
              <a:rPr lang="fr-FR" sz="850" b="1" spc="-10" err="1">
                <a:solidFill>
                  <a:srgbClr val="FFFFFF"/>
                </a:solidFill>
                <a:latin typeface="Lato"/>
                <a:cs typeface="Lato"/>
              </a:rPr>
              <a:t>Transparency</a:t>
            </a:r>
            <a:endParaRPr lang="fr-FR" sz="850" b="1" spc="-10">
              <a:solidFill>
                <a:srgbClr val="FFFFFF"/>
              </a:solidFill>
              <a:latin typeface="Lato"/>
              <a:cs typeface="Lato"/>
            </a:endParaRPr>
          </a:p>
        </p:txBody>
      </p:sp>
      <p:sp>
        <p:nvSpPr>
          <p:cNvPr id="13" name="object 224">
            <a:extLst>
              <a:ext uri="{FF2B5EF4-FFF2-40B4-BE49-F238E27FC236}">
                <a16:creationId xmlns:a16="http://schemas.microsoft.com/office/drawing/2014/main" id="{D86CCF44-2205-14EF-9BE3-6C19542FF5D8}"/>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CBA6FA7D-83A0-B3CB-9D37-DE4116BBA8D5}"/>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BD1441A7-4BF2-4965-BC00-4870A02627C2}"/>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6" name="object 224">
            <a:extLst>
              <a:ext uri="{FF2B5EF4-FFF2-40B4-BE49-F238E27FC236}">
                <a16:creationId xmlns:a16="http://schemas.microsoft.com/office/drawing/2014/main" id="{65A5B690-A50D-5828-C22F-544D9AD372D2}"/>
              </a:ext>
            </a:extLst>
          </p:cNvPr>
          <p:cNvSpPr txBox="1"/>
          <p:nvPr/>
        </p:nvSpPr>
        <p:spPr>
          <a:xfrm>
            <a:off x="6747023" y="5090511"/>
            <a:ext cx="819558"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CH" sz="850" b="1">
                <a:solidFill>
                  <a:srgbClr val="FFFFFF"/>
                </a:solidFill>
                <a:latin typeface="Lato"/>
                <a:cs typeface="Lato"/>
              </a:rPr>
              <a:t>Relationship </a:t>
            </a:r>
            <a:r>
              <a:rPr lang="fr-CH" sz="850" b="1" err="1">
                <a:solidFill>
                  <a:srgbClr val="FFFFFF"/>
                </a:solidFill>
                <a:latin typeface="Lato"/>
                <a:cs typeface="Lato"/>
              </a:rPr>
              <a:t>with</a:t>
            </a:r>
            <a:r>
              <a:rPr lang="fr-CH" sz="850" b="1">
                <a:solidFill>
                  <a:srgbClr val="FFFFFF"/>
                </a:solidFill>
                <a:latin typeface="Lato"/>
                <a:cs typeface="Lato"/>
              </a:rPr>
              <a:t> the </a:t>
            </a:r>
            <a:r>
              <a:rPr lang="fr-CH" sz="850" b="1" err="1">
                <a:solidFill>
                  <a:srgbClr val="FFFFFF"/>
                </a:solidFill>
                <a:latin typeface="Lato"/>
                <a:cs typeface="Lato"/>
              </a:rPr>
              <a:t>Private</a:t>
            </a:r>
            <a:r>
              <a:rPr lang="fr-CH" sz="850" b="1">
                <a:solidFill>
                  <a:srgbClr val="FFFFFF"/>
                </a:solidFill>
                <a:latin typeface="Lato"/>
                <a:cs typeface="Lato"/>
              </a:rPr>
              <a:t> </a:t>
            </a:r>
            <a:r>
              <a:rPr lang="fr-CH" sz="850" b="1" err="1">
                <a:solidFill>
                  <a:srgbClr val="FFFFFF"/>
                </a:solidFill>
                <a:latin typeface="Lato"/>
                <a:cs typeface="Lato"/>
              </a:rPr>
              <a:t>Sector</a:t>
            </a:r>
            <a:endParaRPr lang="fr-CH" sz="850" b="1">
              <a:solidFill>
                <a:srgbClr val="FFFFFF"/>
              </a:solidFill>
              <a:latin typeface="Lato"/>
              <a:cs typeface="Lato"/>
            </a:endParaRPr>
          </a:p>
        </p:txBody>
      </p:sp>
      <p:sp>
        <p:nvSpPr>
          <p:cNvPr id="17" name="object 228">
            <a:extLst>
              <a:ext uri="{FF2B5EF4-FFF2-40B4-BE49-F238E27FC236}">
                <a16:creationId xmlns:a16="http://schemas.microsoft.com/office/drawing/2014/main" id="{84D1D8FF-757F-4F4E-A56F-A0696743E78B}"/>
              </a:ext>
            </a:extLst>
          </p:cNvPr>
          <p:cNvSpPr txBox="1"/>
          <p:nvPr/>
        </p:nvSpPr>
        <p:spPr>
          <a:xfrm>
            <a:off x="7789537" y="4652171"/>
            <a:ext cx="450215" cy="264624"/>
          </a:xfrm>
          <a:prstGeom prst="rect">
            <a:avLst/>
          </a:prstGeom>
        </p:spPr>
        <p:txBody>
          <a:bodyPr vert="horz" wrap="square" lIns="0" tIns="10160" rIns="0" bIns="0" rtlCol="0">
            <a:spAutoFit/>
          </a:bodyPr>
          <a:lstStyle/>
          <a:p>
            <a:pPr marL="12700" marR="5080" indent="15875">
              <a:lnSpc>
                <a:spcPct val="101400"/>
              </a:lnSpc>
              <a:spcBef>
                <a:spcPts val="80"/>
              </a:spcBef>
            </a:pPr>
            <a:r>
              <a:rPr lang="fr-FR" sz="850" b="1">
                <a:solidFill>
                  <a:srgbClr val="FFFFFF"/>
                </a:solidFill>
                <a:latin typeface="Lato"/>
                <a:cs typeface="Lato"/>
              </a:rPr>
              <a:t>Code of </a:t>
            </a:r>
            <a:r>
              <a:rPr lang="fr-FR" sz="850" b="1" err="1">
                <a:solidFill>
                  <a:srgbClr val="FFFFFF"/>
                </a:solidFill>
                <a:latin typeface="Lato"/>
                <a:cs typeface="Lato"/>
              </a:rPr>
              <a:t>Conduct</a:t>
            </a:r>
            <a:endParaRPr lang="fr-FR" sz="850" b="1">
              <a:solidFill>
                <a:srgbClr val="FFFFFF"/>
              </a:solidFill>
              <a:latin typeface="Lato"/>
              <a:cs typeface="Lato"/>
            </a:endParaRPr>
          </a:p>
        </p:txBody>
      </p:sp>
      <p:sp>
        <p:nvSpPr>
          <p:cNvPr id="18" name="object 229">
            <a:extLst>
              <a:ext uri="{FF2B5EF4-FFF2-40B4-BE49-F238E27FC236}">
                <a16:creationId xmlns:a16="http://schemas.microsoft.com/office/drawing/2014/main" id="{D6A54125-6AE1-F19A-410D-1BB2F552B500}"/>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19" name="ZoneTexte 37">
            <a:extLst>
              <a:ext uri="{FF2B5EF4-FFF2-40B4-BE49-F238E27FC236}">
                <a16:creationId xmlns:a16="http://schemas.microsoft.com/office/drawing/2014/main" id="{5286D399-3ACB-094A-7835-7B709B975FDD}"/>
              </a:ext>
            </a:extLst>
          </p:cNvPr>
          <p:cNvSpPr txBox="1"/>
          <p:nvPr/>
        </p:nvSpPr>
        <p:spPr>
          <a:xfrm>
            <a:off x="6767441" y="3158395"/>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err="1">
                <a:solidFill>
                  <a:srgbClr val="FFFFFF"/>
                </a:solidFill>
                <a:latin typeface="Lato"/>
                <a:cs typeface="Lato"/>
              </a:rPr>
              <a:t>Regulatory</a:t>
            </a:r>
            <a:br>
              <a:rPr lang="fr-FR" sz="850" b="1" spc="-10">
                <a:solidFill>
                  <a:srgbClr val="FFFFFF"/>
                </a:solidFill>
                <a:latin typeface="Lato"/>
                <a:cs typeface="Lato"/>
              </a:rPr>
            </a:br>
            <a:r>
              <a:rPr lang="fr-FR" sz="850" b="1" spc="-10">
                <a:solidFill>
                  <a:srgbClr val="FFFFFF"/>
                </a:solidFill>
                <a:latin typeface="Lato"/>
                <a:cs typeface="Lato"/>
              </a:rPr>
              <a:t>Framework</a:t>
            </a:r>
          </a:p>
        </p:txBody>
      </p:sp>
      <p:sp>
        <p:nvSpPr>
          <p:cNvPr id="21" name="Flowchart: Preparation 20">
            <a:extLst>
              <a:ext uri="{FF2B5EF4-FFF2-40B4-BE49-F238E27FC236}">
                <a16:creationId xmlns:a16="http://schemas.microsoft.com/office/drawing/2014/main" id="{FB40A7C6-ED0F-97FA-954F-B7B05E2E84C5}"/>
              </a:ext>
            </a:extLst>
          </p:cNvPr>
          <p:cNvSpPr/>
          <p:nvPr/>
        </p:nvSpPr>
        <p:spPr>
          <a:xfrm>
            <a:off x="7486175" y="3297181"/>
            <a:ext cx="1056938" cy="977521"/>
          </a:xfrm>
          <a:prstGeom prst="flowChartPreparati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ZoneTexte 37">
            <a:extLst>
              <a:ext uri="{FF2B5EF4-FFF2-40B4-BE49-F238E27FC236}">
                <a16:creationId xmlns:a16="http://schemas.microsoft.com/office/drawing/2014/main" id="{254F1C1F-2E1F-E888-DCE2-F4726121F3B2}"/>
              </a:ext>
            </a:extLst>
          </p:cNvPr>
          <p:cNvSpPr txBox="1"/>
          <p:nvPr/>
        </p:nvSpPr>
        <p:spPr>
          <a:xfrm>
            <a:off x="7628971" y="3658758"/>
            <a:ext cx="831739" cy="254365"/>
          </a:xfrm>
          <a:prstGeom prst="rect">
            <a:avLst/>
          </a:prstGeom>
          <a:noFill/>
        </p:spPr>
        <p:txBody>
          <a:bodyPr wrap="square" lIns="0" tIns="0" rIns="0" bIns="0" rtlCol="0">
            <a:spAutoFit/>
          </a:bodyPr>
          <a:lstStyle/>
          <a:p>
            <a:pPr marR="5080" algn="ctr">
              <a:lnSpc>
                <a:spcPct val="101400"/>
              </a:lnSpc>
              <a:spcBef>
                <a:spcPts val="80"/>
              </a:spcBef>
            </a:pPr>
            <a:r>
              <a:rPr lang="fr-FR" sz="850" b="1" spc="-10">
                <a:solidFill>
                  <a:srgbClr val="FFFFFF"/>
                </a:solidFill>
                <a:latin typeface="Lato"/>
                <a:cs typeface="Lato"/>
              </a:rPr>
              <a:t>Reform and </a:t>
            </a:r>
            <a:r>
              <a:rPr lang="fr-FR" sz="850" b="1" spc="-10" err="1">
                <a:solidFill>
                  <a:srgbClr val="FFFFFF"/>
                </a:solidFill>
                <a:latin typeface="Lato"/>
                <a:cs typeface="Lato"/>
              </a:rPr>
              <a:t>Modernization</a:t>
            </a:r>
            <a:endParaRPr lang="fr-FR" sz="850" b="1" spc="-10">
              <a:solidFill>
                <a:srgbClr val="FFFFFF"/>
              </a:solidFill>
              <a:latin typeface="Lato"/>
              <a:cs typeface="Lato"/>
            </a:endParaRPr>
          </a:p>
        </p:txBody>
      </p:sp>
      <p:sp>
        <p:nvSpPr>
          <p:cNvPr id="22" name="Title 4">
            <a:extLst>
              <a:ext uri="{FF2B5EF4-FFF2-40B4-BE49-F238E27FC236}">
                <a16:creationId xmlns:a16="http://schemas.microsoft.com/office/drawing/2014/main" id="{17A451B5-BC67-28A9-339A-1499AB9EC237}"/>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ru-RU" sz="2000" dirty="0" err="1"/>
              <a:t>Реформи</a:t>
            </a:r>
            <a:r>
              <a:rPr lang="ru-RU" sz="2000" dirty="0"/>
              <a:t> та </a:t>
            </a:r>
            <a:r>
              <a:rPr lang="ru-RU" sz="2000" dirty="0" err="1"/>
              <a:t>модернізація</a:t>
            </a:r>
            <a:br>
              <a:rPr lang="fr-FR" sz="2000" spc="-10" dirty="0"/>
            </a:br>
            <a:r>
              <a:rPr lang="uk-UA" sz="1600" b="0" spc="-10" dirty="0"/>
              <a:t>Оновлена Декларація </a:t>
            </a:r>
            <a:r>
              <a:rPr lang="uk-UA" sz="1600" b="0" spc="-10" dirty="0" err="1"/>
              <a:t>Аруша</a:t>
            </a:r>
            <a:r>
              <a:rPr lang="uk-UA" sz="1600" b="0" spc="-10" dirty="0"/>
              <a:t> Ключовий фактор</a:t>
            </a:r>
            <a:endParaRPr lang="en-US" sz="1600" b="0" dirty="0"/>
          </a:p>
        </p:txBody>
      </p:sp>
      <p:sp>
        <p:nvSpPr>
          <p:cNvPr id="23" name="object 231">
            <a:extLst>
              <a:ext uri="{FF2B5EF4-FFF2-40B4-BE49-F238E27FC236}">
                <a16:creationId xmlns:a16="http://schemas.microsoft.com/office/drawing/2014/main" id="{811A229E-F0C8-884C-E4C0-660732D1D672}"/>
              </a:ext>
            </a:extLst>
          </p:cNvPr>
          <p:cNvSpPr txBox="1">
            <a:spLocks/>
          </p:cNvSpPr>
          <p:nvPr/>
        </p:nvSpPr>
        <p:spPr>
          <a:xfrm>
            <a:off x="588554" y="2200922"/>
            <a:ext cx="4678770" cy="3711272"/>
          </a:xfrm>
          <a:prstGeom prst="rect">
            <a:avLst/>
          </a:prstGeom>
        </p:spPr>
        <p:txBody>
          <a:bodyPr vert="horz" wrap="square" lIns="0" tIns="48260" rIns="0" bIns="0" rtlCol="0">
            <a:spAutoFit/>
          </a:bodyPr>
          <a:lstStyle>
            <a:lvl1pPr marL="285750" indent="-28575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ru-RU" sz="1400" dirty="0"/>
              <a:t>«</a:t>
            </a:r>
            <a:r>
              <a:rPr lang="ru-RU" sz="1400" dirty="0" err="1"/>
              <a:t>Корупція</a:t>
            </a:r>
            <a:r>
              <a:rPr lang="ru-RU" sz="1400" dirty="0"/>
              <a:t> </a:t>
            </a:r>
            <a:r>
              <a:rPr lang="ru-RU" sz="1400" dirty="0" err="1"/>
              <a:t>зазвичай</a:t>
            </a:r>
            <a:r>
              <a:rPr lang="ru-RU" sz="1400" dirty="0"/>
              <a:t> </a:t>
            </a:r>
            <a:r>
              <a:rPr lang="ru-RU" sz="1400" dirty="0" err="1"/>
              <a:t>виникає</a:t>
            </a:r>
            <a:r>
              <a:rPr lang="ru-RU" sz="1400" dirty="0"/>
              <a:t> в </a:t>
            </a:r>
            <a:r>
              <a:rPr lang="ru-RU" sz="1400" dirty="0" err="1"/>
              <a:t>ситуаціях</a:t>
            </a:r>
            <a:r>
              <a:rPr lang="ru-RU" sz="1400" dirty="0"/>
              <a:t>, </a:t>
            </a:r>
            <a:r>
              <a:rPr lang="ru-RU" sz="1400" dirty="0">
                <a:solidFill>
                  <a:srgbClr val="C00000"/>
                </a:solidFill>
              </a:rPr>
              <a:t>коли </a:t>
            </a:r>
            <a:r>
              <a:rPr lang="ru-RU" sz="1400" dirty="0" err="1">
                <a:solidFill>
                  <a:srgbClr val="C00000"/>
                </a:solidFill>
              </a:rPr>
              <a:t>застосовуються</a:t>
            </a:r>
            <a:r>
              <a:rPr lang="ru-RU" sz="1400" dirty="0">
                <a:solidFill>
                  <a:srgbClr val="C00000"/>
                </a:solidFill>
              </a:rPr>
              <a:t> </a:t>
            </a:r>
            <a:r>
              <a:rPr lang="ru-RU" sz="1400" dirty="0" err="1">
                <a:solidFill>
                  <a:srgbClr val="C00000"/>
                </a:solidFill>
              </a:rPr>
              <a:t>застарілі</a:t>
            </a:r>
            <a:r>
              <a:rPr lang="ru-RU" sz="1400" dirty="0">
                <a:solidFill>
                  <a:srgbClr val="C00000"/>
                </a:solidFill>
              </a:rPr>
              <a:t> та </a:t>
            </a:r>
            <a:r>
              <a:rPr lang="ru-RU" sz="1400" dirty="0" err="1">
                <a:solidFill>
                  <a:srgbClr val="C00000"/>
                </a:solidFill>
              </a:rPr>
              <a:t>неефективні</a:t>
            </a:r>
            <a:r>
              <a:rPr lang="ru-RU" sz="1400" dirty="0">
                <a:solidFill>
                  <a:srgbClr val="C00000"/>
                </a:solidFill>
              </a:rPr>
              <a:t> практики </a:t>
            </a:r>
            <a:r>
              <a:rPr lang="ru-RU" sz="1400" dirty="0"/>
              <a:t>і коли </a:t>
            </a:r>
            <a:r>
              <a:rPr lang="ru-RU" sz="1400" dirty="0" err="1"/>
              <a:t>клієнти</a:t>
            </a:r>
            <a:r>
              <a:rPr lang="ru-RU" sz="1400" dirty="0"/>
              <a:t> </a:t>
            </a:r>
            <a:r>
              <a:rPr lang="ru-RU" sz="1400" dirty="0" err="1"/>
              <a:t>мають</a:t>
            </a:r>
            <a:r>
              <a:rPr lang="ru-RU" sz="1400" dirty="0"/>
              <a:t> стимул </a:t>
            </a:r>
            <a:r>
              <a:rPr lang="ru-RU" sz="1400" dirty="0" err="1"/>
              <a:t>намагатися</a:t>
            </a:r>
            <a:r>
              <a:rPr lang="ru-RU" sz="1400" dirty="0"/>
              <a:t> </a:t>
            </a:r>
            <a:r>
              <a:rPr lang="ru-RU" sz="1400" dirty="0" err="1"/>
              <a:t>уникнути</a:t>
            </a:r>
            <a:r>
              <a:rPr lang="ru-RU" sz="1400" dirty="0"/>
              <a:t> </a:t>
            </a:r>
            <a:r>
              <a:rPr lang="ru-RU" sz="1400" dirty="0" err="1"/>
              <a:t>повільних</a:t>
            </a:r>
            <a:r>
              <a:rPr lang="ru-RU" sz="1400" dirty="0"/>
              <a:t> </a:t>
            </a:r>
            <a:r>
              <a:rPr lang="ru-RU" sz="1400" dirty="0" err="1"/>
              <a:t>або</a:t>
            </a:r>
            <a:r>
              <a:rPr lang="ru-RU" sz="1400" dirty="0"/>
              <a:t> </a:t>
            </a:r>
            <a:r>
              <a:rPr lang="ru-RU" sz="1400" dirty="0" err="1"/>
              <a:t>обтяжливих</a:t>
            </a:r>
            <a:r>
              <a:rPr lang="ru-RU" sz="1400" dirty="0"/>
              <a:t> процедур, </a:t>
            </a:r>
            <a:r>
              <a:rPr lang="ru-RU" sz="1400" dirty="0" err="1"/>
              <a:t>пропонуючи</a:t>
            </a:r>
            <a:r>
              <a:rPr lang="ru-RU" sz="1400" dirty="0"/>
              <a:t> </a:t>
            </a:r>
            <a:r>
              <a:rPr lang="ru-RU" sz="1400" dirty="0" err="1"/>
              <a:t>хабарі</a:t>
            </a:r>
            <a:r>
              <a:rPr lang="ru-RU" sz="1400" dirty="0"/>
              <a:t> та </a:t>
            </a:r>
            <a:r>
              <a:rPr lang="ru-RU" sz="1400" dirty="0" err="1"/>
              <a:t>сплачуючи</a:t>
            </a:r>
            <a:r>
              <a:rPr lang="ru-RU" sz="1400" dirty="0"/>
              <a:t> </a:t>
            </a:r>
            <a:r>
              <a:rPr lang="ru-RU" sz="1400" dirty="0" err="1"/>
              <a:t>збори</a:t>
            </a:r>
            <a:r>
              <a:rPr lang="ru-RU" sz="1400" dirty="0"/>
              <a:t> за </a:t>
            </a:r>
            <a:r>
              <a:rPr lang="ru-RU" sz="1400" dirty="0" err="1"/>
              <a:t>сприяння</a:t>
            </a:r>
            <a:r>
              <a:rPr lang="ru-RU" sz="1400" dirty="0"/>
              <a:t>.</a:t>
            </a:r>
          </a:p>
          <a:p>
            <a:pPr marL="0" indent="0">
              <a:lnSpc>
                <a:spcPct val="100000"/>
              </a:lnSpc>
              <a:spcBef>
                <a:spcPts val="0"/>
              </a:spcBef>
              <a:buNone/>
            </a:pPr>
            <a:endParaRPr lang="ru-RU" sz="1400" dirty="0"/>
          </a:p>
          <a:p>
            <a:pPr marL="0" indent="0">
              <a:lnSpc>
                <a:spcPct val="100000"/>
              </a:lnSpc>
              <a:spcBef>
                <a:spcPts val="0"/>
              </a:spcBef>
              <a:buNone/>
            </a:pPr>
            <a:r>
              <a:rPr lang="ru-RU" sz="1400" dirty="0" err="1"/>
              <a:t>Митні</a:t>
            </a:r>
            <a:r>
              <a:rPr lang="ru-RU" sz="1400" dirty="0"/>
              <a:t> </a:t>
            </a:r>
            <a:r>
              <a:rPr lang="ru-RU" sz="1400" dirty="0" err="1"/>
              <a:t>адміністрації</a:t>
            </a:r>
            <a:r>
              <a:rPr lang="ru-RU" sz="1400" dirty="0"/>
              <a:t> </a:t>
            </a:r>
            <a:r>
              <a:rPr lang="ru-RU" sz="1400" dirty="0" err="1"/>
              <a:t>повинні</a:t>
            </a:r>
            <a:r>
              <a:rPr lang="ru-RU" sz="1400" dirty="0"/>
              <a:t> </a:t>
            </a:r>
            <a:r>
              <a:rPr lang="ru-RU" sz="1400" dirty="0" err="1"/>
              <a:t>реформувати</a:t>
            </a:r>
            <a:r>
              <a:rPr lang="ru-RU" sz="1400" dirty="0"/>
              <a:t> та </a:t>
            </a:r>
            <a:r>
              <a:rPr lang="ru-RU" sz="1400" dirty="0" err="1"/>
              <a:t>модернізувати</a:t>
            </a:r>
            <a:r>
              <a:rPr lang="ru-RU" sz="1400" dirty="0"/>
              <a:t> </a:t>
            </a:r>
            <a:r>
              <a:rPr lang="ru-RU" sz="1400" dirty="0" err="1"/>
              <a:t>свої</a:t>
            </a:r>
            <a:r>
              <a:rPr lang="ru-RU" sz="1400" dirty="0"/>
              <a:t> </a:t>
            </a:r>
            <a:r>
              <a:rPr lang="ru-RU" sz="1400" dirty="0" err="1"/>
              <a:t>системи</a:t>
            </a:r>
            <a:r>
              <a:rPr lang="ru-RU" sz="1400" dirty="0"/>
              <a:t> та </a:t>
            </a:r>
            <a:r>
              <a:rPr lang="ru-RU" sz="1400" dirty="0" err="1"/>
              <a:t>процедури</a:t>
            </a:r>
            <a:r>
              <a:rPr lang="ru-RU" sz="1400" dirty="0"/>
              <a:t>, </a:t>
            </a:r>
            <a:r>
              <a:rPr lang="ru-RU" sz="1400" dirty="0" err="1"/>
              <a:t>щоб</a:t>
            </a:r>
            <a:r>
              <a:rPr lang="ru-RU" sz="1400" dirty="0"/>
              <a:t> </a:t>
            </a:r>
            <a:r>
              <a:rPr lang="ru-RU" sz="1400" dirty="0" err="1"/>
              <a:t>усунути</a:t>
            </a:r>
            <a:r>
              <a:rPr lang="ru-RU" sz="1400" dirty="0"/>
              <a:t> будь-</a:t>
            </a:r>
            <a:r>
              <a:rPr lang="ru-RU" sz="1400" dirty="0" err="1"/>
              <a:t>які</a:t>
            </a:r>
            <a:r>
              <a:rPr lang="ru-RU" sz="1400" dirty="0"/>
              <a:t> </a:t>
            </a:r>
            <a:r>
              <a:rPr lang="ru-RU" sz="1400" dirty="0" err="1"/>
              <a:t>уявні</a:t>
            </a:r>
            <a:r>
              <a:rPr lang="ru-RU" sz="1400" dirty="0"/>
              <a:t> </a:t>
            </a:r>
            <a:r>
              <a:rPr lang="ru-RU" sz="1400" dirty="0" err="1"/>
              <a:t>переваги</a:t>
            </a:r>
            <a:r>
              <a:rPr lang="ru-RU" sz="1400" dirty="0"/>
              <a:t>, </a:t>
            </a:r>
            <a:r>
              <a:rPr lang="ru-RU" sz="1400" dirty="0" err="1"/>
              <a:t>які</a:t>
            </a:r>
            <a:r>
              <a:rPr lang="ru-RU" sz="1400" dirty="0"/>
              <a:t> </a:t>
            </a:r>
            <a:r>
              <a:rPr lang="ru-RU" sz="1400" dirty="0" err="1"/>
              <a:t>можна</a:t>
            </a:r>
            <a:r>
              <a:rPr lang="ru-RU" sz="1400" dirty="0"/>
              <a:t> </a:t>
            </a:r>
            <a:r>
              <a:rPr lang="ru-RU" sz="1400" dirty="0" err="1"/>
              <a:t>отримати</a:t>
            </a:r>
            <a:r>
              <a:rPr lang="ru-RU" sz="1400" dirty="0"/>
              <a:t> шляхом обходу </a:t>
            </a:r>
            <a:r>
              <a:rPr lang="ru-RU" sz="1400" dirty="0" err="1"/>
              <a:t>офіційних</a:t>
            </a:r>
            <a:r>
              <a:rPr lang="ru-RU" sz="1400" dirty="0"/>
              <a:t> </a:t>
            </a:r>
            <a:r>
              <a:rPr lang="ru-RU" sz="1400" dirty="0" err="1"/>
              <a:t>вимог</a:t>
            </a:r>
            <a:r>
              <a:rPr lang="ru-RU" sz="1400" dirty="0"/>
              <a:t>.</a:t>
            </a:r>
          </a:p>
          <a:p>
            <a:pPr marL="0" indent="0">
              <a:lnSpc>
                <a:spcPct val="100000"/>
              </a:lnSpc>
              <a:spcBef>
                <a:spcPts val="0"/>
              </a:spcBef>
              <a:buNone/>
            </a:pPr>
            <a:endParaRPr lang="ru-RU" sz="1400" dirty="0"/>
          </a:p>
          <a:p>
            <a:pPr marL="0" indent="0">
              <a:lnSpc>
                <a:spcPct val="100000"/>
              </a:lnSpc>
              <a:spcBef>
                <a:spcPts val="0"/>
              </a:spcBef>
              <a:buNone/>
            </a:pPr>
            <a:r>
              <a:rPr lang="ru-RU" sz="1400" dirty="0" err="1"/>
              <a:t>Такі</a:t>
            </a:r>
            <a:r>
              <a:rPr lang="ru-RU" sz="1400" dirty="0"/>
              <a:t> </a:t>
            </a:r>
            <a:r>
              <a:rPr lang="ru-RU" sz="1400" dirty="0" err="1"/>
              <a:t>ініціативи</a:t>
            </a:r>
            <a:r>
              <a:rPr lang="ru-RU" sz="1400" dirty="0"/>
              <a:t> з </a:t>
            </a:r>
            <a:r>
              <a:rPr lang="ru-RU" sz="1400" dirty="0" err="1"/>
              <a:t>реформування</a:t>
            </a:r>
            <a:r>
              <a:rPr lang="ru-RU" sz="1400" dirty="0"/>
              <a:t> та </a:t>
            </a:r>
            <a:r>
              <a:rPr lang="ru-RU" sz="1400" dirty="0" err="1"/>
              <a:t>модернізації</a:t>
            </a:r>
            <a:r>
              <a:rPr lang="ru-RU" sz="1400" dirty="0"/>
              <a:t> </a:t>
            </a:r>
            <a:r>
              <a:rPr lang="ru-RU" sz="1400" dirty="0" err="1">
                <a:solidFill>
                  <a:srgbClr val="C00000"/>
                </a:solidFill>
              </a:rPr>
              <a:t>повинні</a:t>
            </a:r>
            <a:r>
              <a:rPr lang="ru-RU" sz="1400" dirty="0">
                <a:solidFill>
                  <a:srgbClr val="C00000"/>
                </a:solidFill>
              </a:rPr>
              <a:t> </a:t>
            </a:r>
            <a:r>
              <a:rPr lang="ru-RU" sz="1400" dirty="0" err="1">
                <a:solidFill>
                  <a:srgbClr val="C00000"/>
                </a:solidFill>
              </a:rPr>
              <a:t>мати</a:t>
            </a:r>
            <a:r>
              <a:rPr lang="ru-RU" sz="1400" dirty="0">
                <a:solidFill>
                  <a:srgbClr val="C00000"/>
                </a:solidFill>
              </a:rPr>
              <a:t> </a:t>
            </a:r>
            <a:r>
              <a:rPr lang="ru-RU" sz="1400" dirty="0" err="1">
                <a:solidFill>
                  <a:srgbClr val="C00000"/>
                </a:solidFill>
              </a:rPr>
              <a:t>комплексний</a:t>
            </a:r>
            <a:r>
              <a:rPr lang="ru-RU" sz="1400" dirty="0">
                <a:solidFill>
                  <a:srgbClr val="C00000"/>
                </a:solidFill>
              </a:rPr>
              <a:t> характер </a:t>
            </a:r>
            <a:r>
              <a:rPr lang="ru-RU" sz="1400" dirty="0"/>
              <a:t>і </a:t>
            </a:r>
            <a:r>
              <a:rPr lang="ru-RU" sz="1400" dirty="0" err="1"/>
              <a:t>зосереджуватися</a:t>
            </a:r>
            <a:r>
              <a:rPr lang="ru-RU" sz="1400" dirty="0"/>
              <a:t> на </a:t>
            </a:r>
            <a:r>
              <a:rPr lang="ru-RU" sz="1400" dirty="0" err="1"/>
              <a:t>всіх</a:t>
            </a:r>
            <a:r>
              <a:rPr lang="ru-RU" sz="1400" dirty="0"/>
              <a:t> аспектах </a:t>
            </a:r>
            <a:r>
              <a:rPr lang="ru-RU" sz="1400" dirty="0" err="1"/>
              <a:t>діяльності</a:t>
            </a:r>
            <a:r>
              <a:rPr lang="ru-RU" sz="1400" dirty="0"/>
              <a:t> та </a:t>
            </a:r>
            <a:r>
              <a:rPr lang="ru-RU" sz="1400" dirty="0" err="1"/>
              <a:t>ефективності</a:t>
            </a:r>
            <a:r>
              <a:rPr lang="ru-RU" sz="1400" dirty="0"/>
              <a:t> </a:t>
            </a:r>
            <a:r>
              <a:rPr lang="ru-RU" sz="1400" dirty="0" err="1"/>
              <a:t>митних</a:t>
            </a:r>
            <a:r>
              <a:rPr lang="ru-RU" sz="1400" dirty="0"/>
              <a:t> </a:t>
            </a:r>
            <a:r>
              <a:rPr lang="ru-RU" sz="1400" dirty="0" err="1"/>
              <a:t>органів</a:t>
            </a:r>
            <a:r>
              <a:rPr lang="ru-RU" sz="1400" dirty="0"/>
              <a:t>.</a:t>
            </a:r>
          </a:p>
          <a:p>
            <a:pPr marL="0" indent="0">
              <a:lnSpc>
                <a:spcPct val="100000"/>
              </a:lnSpc>
              <a:spcBef>
                <a:spcPts val="0"/>
              </a:spcBef>
              <a:buNone/>
            </a:pPr>
            <a:r>
              <a:rPr lang="ru-RU" sz="1400" dirty="0"/>
              <a:t> </a:t>
            </a:r>
          </a:p>
          <a:p>
            <a:pPr marL="0" indent="0">
              <a:lnSpc>
                <a:spcPct val="100000"/>
              </a:lnSpc>
              <a:spcBef>
                <a:spcPts val="0"/>
              </a:spcBef>
              <a:buNone/>
            </a:pPr>
            <a:r>
              <a:rPr lang="ru-RU" sz="1400" dirty="0" err="1">
                <a:solidFill>
                  <a:srgbClr val="C00000"/>
                </a:solidFill>
              </a:rPr>
              <a:t>Кіотська</a:t>
            </a:r>
            <a:r>
              <a:rPr lang="ru-RU" sz="1400" dirty="0">
                <a:solidFill>
                  <a:srgbClr val="C00000"/>
                </a:solidFill>
              </a:rPr>
              <a:t> </a:t>
            </a:r>
            <a:r>
              <a:rPr lang="ru-RU" sz="1400" dirty="0" err="1">
                <a:solidFill>
                  <a:srgbClr val="C00000"/>
                </a:solidFill>
              </a:rPr>
              <a:t>конвенція</a:t>
            </a:r>
            <a:r>
              <a:rPr lang="ru-RU" sz="1400" dirty="0">
                <a:solidFill>
                  <a:srgbClr val="C00000"/>
                </a:solidFill>
              </a:rPr>
              <a:t> </a:t>
            </a:r>
            <a:r>
              <a:rPr lang="ru-RU" sz="1400" dirty="0" err="1"/>
              <a:t>є</a:t>
            </a:r>
            <a:r>
              <a:rPr lang="ru-RU" sz="1400" dirty="0"/>
              <a:t> </a:t>
            </a:r>
            <a:r>
              <a:rPr lang="ru-RU" sz="1400" dirty="0" err="1"/>
              <a:t>надійним</a:t>
            </a:r>
            <a:r>
              <a:rPr lang="ru-RU" sz="1400" dirty="0"/>
              <a:t> </a:t>
            </a:r>
            <a:r>
              <a:rPr lang="ru-RU" sz="1400" dirty="0" err="1"/>
              <a:t>орієнтиром</a:t>
            </a:r>
            <a:r>
              <a:rPr lang="ru-RU" sz="1400" dirty="0"/>
              <a:t> для таких </a:t>
            </a:r>
            <a:r>
              <a:rPr lang="ru-RU" sz="1400" dirty="0" err="1"/>
              <a:t>ініціатив</a:t>
            </a:r>
            <a:r>
              <a:rPr lang="ru-RU" sz="1400" dirty="0"/>
              <a:t>».</a:t>
            </a:r>
            <a:endParaRPr lang="en-US" sz="1400" b="0" dirty="0">
              <a:effectLst/>
              <a:latin typeface="+mj-lt"/>
            </a:endParaRPr>
          </a:p>
        </p:txBody>
      </p:sp>
    </p:spTree>
    <p:extLst>
      <p:ext uri="{BB962C8B-B14F-4D97-AF65-F5344CB8AC3E}">
        <p14:creationId xmlns:p14="http://schemas.microsoft.com/office/powerpoint/2010/main" val="122848241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11885-C366-BA72-FD65-406B2B8357D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9E753F-6B96-3A62-82B6-E2C0A21E2CC8}"/>
              </a:ext>
            </a:extLst>
          </p:cNvPr>
          <p:cNvSpPr>
            <a:spLocks noGrp="1"/>
          </p:cNvSpPr>
          <p:nvPr>
            <p:ph type="sldNum" sz="quarter" idx="12"/>
          </p:nvPr>
        </p:nvSpPr>
        <p:spPr/>
        <p:txBody>
          <a:bodyPr/>
          <a:lstStyle/>
          <a:p>
            <a:fld id="{9F9C9D7E-A62C-AB4F-805D-1B13780151A0}" type="slidenum">
              <a:rPr lang="en-US" smtClean="0"/>
              <a:pPr/>
              <a:t>9</a:t>
            </a:fld>
            <a:endParaRPr lang="en-US"/>
          </a:p>
        </p:txBody>
      </p:sp>
      <p:sp>
        <p:nvSpPr>
          <p:cNvPr id="4" name="Text Placeholder 3">
            <a:extLst>
              <a:ext uri="{FF2B5EF4-FFF2-40B4-BE49-F238E27FC236}">
                <a16:creationId xmlns:a16="http://schemas.microsoft.com/office/drawing/2014/main" id="{7BAB0117-F400-52C6-ACEB-DC273C1EA1CD}"/>
              </a:ext>
            </a:extLst>
          </p:cNvPr>
          <p:cNvSpPr>
            <a:spLocks noGrp="1"/>
          </p:cNvSpPr>
          <p:nvPr>
            <p:ph type="body" sz="quarter" idx="18"/>
          </p:nvPr>
        </p:nvSpPr>
        <p:spPr/>
        <p:txBody>
          <a:bodyPr/>
          <a:lstStyle/>
          <a:p>
            <a:endParaRPr lang="en-US"/>
          </a:p>
        </p:txBody>
      </p:sp>
      <p:graphicFrame>
        <p:nvGraphicFramePr>
          <p:cNvPr id="42" name="Diagram 41">
            <a:extLst>
              <a:ext uri="{FF2B5EF4-FFF2-40B4-BE49-F238E27FC236}">
                <a16:creationId xmlns:a16="http://schemas.microsoft.com/office/drawing/2014/main" id="{4BCD63C0-9E46-EFFF-3504-DB8C442666B8}"/>
              </a:ext>
            </a:extLst>
          </p:cNvPr>
          <p:cNvGraphicFramePr/>
          <p:nvPr>
            <p:extLst>
              <p:ext uri="{D42A27DB-BD31-4B8C-83A1-F6EECF244321}">
                <p14:modId xmlns:p14="http://schemas.microsoft.com/office/powerpoint/2010/main" val="3173042860"/>
              </p:ext>
            </p:extLst>
          </p:nvPr>
        </p:nvGraphicFramePr>
        <p:xfrm>
          <a:off x="0" y="0"/>
          <a:ext cx="8072284" cy="1655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object 224">
            <a:extLst>
              <a:ext uri="{FF2B5EF4-FFF2-40B4-BE49-F238E27FC236}">
                <a16:creationId xmlns:a16="http://schemas.microsoft.com/office/drawing/2014/main" id="{81960233-596C-4816-D7AC-F1568F29C322}"/>
              </a:ext>
            </a:extLst>
          </p:cNvPr>
          <p:cNvSpPr txBox="1"/>
          <p:nvPr/>
        </p:nvSpPr>
        <p:spPr>
          <a:xfrm>
            <a:off x="5975350" y="3599856"/>
            <a:ext cx="690012" cy="396712"/>
          </a:xfrm>
          <a:prstGeom prst="rect">
            <a:avLst/>
          </a:prstGeom>
        </p:spPr>
        <p:txBody>
          <a:bodyPr vert="horz" wrap="square" lIns="0" tIns="10160" rIns="0" bIns="0" rtlCol="0">
            <a:spAutoFit/>
          </a:bodyPr>
          <a:lstStyle/>
          <a:p>
            <a:pPr marL="34290" marR="5080" indent="-22225" algn="ctr">
              <a:lnSpc>
                <a:spcPct val="101400"/>
              </a:lnSpc>
              <a:spcBef>
                <a:spcPts val="80"/>
              </a:spcBef>
            </a:pPr>
            <a:r>
              <a:rPr lang="fr-FR" sz="850" b="1">
                <a:solidFill>
                  <a:srgbClr val="FFFFFF"/>
                </a:solidFill>
                <a:latin typeface="Lato"/>
                <a:cs typeface="Lato"/>
              </a:rPr>
              <a:t>Human Resource Management</a:t>
            </a:r>
          </a:p>
        </p:txBody>
      </p:sp>
      <p:sp>
        <p:nvSpPr>
          <p:cNvPr id="14" name="object 227">
            <a:extLst>
              <a:ext uri="{FF2B5EF4-FFF2-40B4-BE49-F238E27FC236}">
                <a16:creationId xmlns:a16="http://schemas.microsoft.com/office/drawing/2014/main" id="{0A842B2D-EB7D-7296-BB64-1E9C649D671B}"/>
              </a:ext>
            </a:extLst>
          </p:cNvPr>
          <p:cNvSpPr txBox="1"/>
          <p:nvPr/>
        </p:nvSpPr>
        <p:spPr>
          <a:xfrm>
            <a:off x="5949479" y="4618559"/>
            <a:ext cx="688489" cy="264624"/>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Audit &amp; Investigation</a:t>
            </a:r>
          </a:p>
        </p:txBody>
      </p:sp>
      <p:sp>
        <p:nvSpPr>
          <p:cNvPr id="15" name="object 227">
            <a:extLst>
              <a:ext uri="{FF2B5EF4-FFF2-40B4-BE49-F238E27FC236}">
                <a16:creationId xmlns:a16="http://schemas.microsoft.com/office/drawing/2014/main" id="{C879683E-3926-AA91-0CD8-A55A6142B55C}"/>
              </a:ext>
            </a:extLst>
          </p:cNvPr>
          <p:cNvSpPr txBox="1"/>
          <p:nvPr/>
        </p:nvSpPr>
        <p:spPr>
          <a:xfrm>
            <a:off x="6747023" y="4211612"/>
            <a:ext cx="872577" cy="132537"/>
          </a:xfrm>
          <a:prstGeom prst="rect">
            <a:avLst/>
          </a:prstGeom>
        </p:spPr>
        <p:txBody>
          <a:bodyPr vert="horz" wrap="square" lIns="0" tIns="10160" rIns="0" bIns="0" rtlCol="0">
            <a:spAutoFit/>
          </a:bodyPr>
          <a:lstStyle/>
          <a:p>
            <a:pPr marL="12700" marR="5080" indent="44450" algn="ctr">
              <a:lnSpc>
                <a:spcPct val="101400"/>
              </a:lnSpc>
              <a:spcBef>
                <a:spcPts val="80"/>
              </a:spcBef>
            </a:pPr>
            <a:r>
              <a:rPr lang="fr-FR" sz="850" b="1" spc="-10">
                <a:solidFill>
                  <a:srgbClr val="FFFFFF"/>
                </a:solidFill>
                <a:latin typeface="Lato"/>
                <a:cs typeface="Lato"/>
              </a:rPr>
              <a:t>Automation</a:t>
            </a:r>
            <a:endParaRPr sz="850">
              <a:solidFill>
                <a:srgbClr val="FFFFFF"/>
              </a:solidFill>
              <a:latin typeface="Lato"/>
              <a:cs typeface="Lato"/>
            </a:endParaRPr>
          </a:p>
        </p:txBody>
      </p:sp>
      <p:sp>
        <p:nvSpPr>
          <p:cNvPr id="18" name="object 229">
            <a:extLst>
              <a:ext uri="{FF2B5EF4-FFF2-40B4-BE49-F238E27FC236}">
                <a16:creationId xmlns:a16="http://schemas.microsoft.com/office/drawing/2014/main" id="{07EB9979-5D57-E05C-8666-71343CC2FE29}"/>
              </a:ext>
            </a:extLst>
          </p:cNvPr>
          <p:cNvSpPr txBox="1"/>
          <p:nvPr/>
        </p:nvSpPr>
        <p:spPr>
          <a:xfrm>
            <a:off x="7656504" y="5596201"/>
            <a:ext cx="725804" cy="396712"/>
          </a:xfrm>
          <a:prstGeom prst="rect">
            <a:avLst/>
          </a:prstGeom>
        </p:spPr>
        <p:txBody>
          <a:bodyPr vert="horz" wrap="square" lIns="0" tIns="10160" rIns="0" bIns="0" rtlCol="0">
            <a:spAutoFit/>
          </a:bodyPr>
          <a:lstStyle/>
          <a:p>
            <a:pPr marR="5080" algn="ctr">
              <a:lnSpc>
                <a:spcPct val="101400"/>
              </a:lnSpc>
              <a:spcBef>
                <a:spcPts val="80"/>
              </a:spcBef>
            </a:pPr>
            <a:r>
              <a:rPr lang="fr-FR" sz="850" b="1" spc="-10">
                <a:solidFill>
                  <a:srgbClr val="FFFFFF"/>
                </a:solidFill>
                <a:latin typeface="Lato"/>
                <a:cs typeface="Lato"/>
              </a:rPr>
              <a:t>Morale &amp; Organisation Culture</a:t>
            </a:r>
          </a:p>
        </p:txBody>
      </p:sp>
      <p:sp>
        <p:nvSpPr>
          <p:cNvPr id="22" name="Title 4">
            <a:extLst>
              <a:ext uri="{FF2B5EF4-FFF2-40B4-BE49-F238E27FC236}">
                <a16:creationId xmlns:a16="http://schemas.microsoft.com/office/drawing/2014/main" id="{01F80A68-E056-DEB5-AE38-8A5F2EB666BB}"/>
              </a:ext>
            </a:extLst>
          </p:cNvPr>
          <p:cNvSpPr>
            <a:spLocks noGrp="1"/>
          </p:cNvSpPr>
          <p:nvPr>
            <p:ph type="title"/>
          </p:nvPr>
        </p:nvSpPr>
        <p:spPr>
          <a:xfrm>
            <a:off x="522279" y="1429649"/>
            <a:ext cx="7134225" cy="736209"/>
          </a:xfrm>
        </p:spPr>
        <p:txBody>
          <a:bodyPr lIns="0" tIns="90000"/>
          <a:lstStyle/>
          <a:p>
            <a:pPr>
              <a:lnSpc>
                <a:spcPts val="2000"/>
              </a:lnSpc>
              <a:spcBef>
                <a:spcPts val="0"/>
              </a:spcBef>
            </a:pPr>
            <a:r>
              <a:rPr lang="ru-RU" sz="2000" dirty="0" err="1"/>
              <a:t>Реформи</a:t>
            </a:r>
            <a:r>
              <a:rPr lang="ru-RU" sz="2000" dirty="0"/>
              <a:t> та </a:t>
            </a:r>
            <a:r>
              <a:rPr lang="ru-RU" sz="2000" dirty="0" err="1"/>
              <a:t>модернізація</a:t>
            </a:r>
            <a:br>
              <a:rPr lang="fr-FR" sz="2000" spc="-10" dirty="0"/>
            </a:br>
            <a:r>
              <a:rPr lang="uk-UA" sz="1600" b="0" spc="-10" dirty="0"/>
              <a:t>Оновлена Декларація </a:t>
            </a:r>
            <a:r>
              <a:rPr lang="uk-UA" sz="1600" b="0" spc="-10" dirty="0" err="1"/>
              <a:t>Аруша</a:t>
            </a:r>
            <a:r>
              <a:rPr lang="uk-UA" sz="1600" b="0" spc="-10" dirty="0"/>
              <a:t> Ключовий фактор</a:t>
            </a:r>
            <a:endParaRPr lang="en-US" sz="1200" b="0" dirty="0"/>
          </a:p>
        </p:txBody>
      </p:sp>
      <p:pic>
        <p:nvPicPr>
          <p:cNvPr id="5" name="Picture 4">
            <a:extLst>
              <a:ext uri="{FF2B5EF4-FFF2-40B4-BE49-F238E27FC236}">
                <a16:creationId xmlns:a16="http://schemas.microsoft.com/office/drawing/2014/main" id="{28AB130E-CA7B-F677-41CA-95859632864B}"/>
              </a:ext>
            </a:extLst>
          </p:cNvPr>
          <p:cNvPicPr>
            <a:picLocks noChangeAspect="1"/>
          </p:cNvPicPr>
          <p:nvPr/>
        </p:nvPicPr>
        <p:blipFill>
          <a:blip r:embed="rId7"/>
          <a:stretch>
            <a:fillRect/>
          </a:stretch>
        </p:blipFill>
        <p:spPr>
          <a:xfrm>
            <a:off x="522279" y="2353979"/>
            <a:ext cx="6454593" cy="3387150"/>
          </a:xfrm>
          <a:prstGeom prst="rect">
            <a:avLst/>
          </a:prstGeom>
        </p:spPr>
      </p:pic>
      <p:sp>
        <p:nvSpPr>
          <p:cNvPr id="6" name="TextBox 5">
            <a:extLst>
              <a:ext uri="{FF2B5EF4-FFF2-40B4-BE49-F238E27FC236}">
                <a16:creationId xmlns:a16="http://schemas.microsoft.com/office/drawing/2014/main" id="{F60737B5-03F3-7199-38C8-85C837CCDA82}"/>
              </a:ext>
            </a:extLst>
          </p:cNvPr>
          <p:cNvSpPr txBox="1"/>
          <p:nvPr/>
        </p:nvSpPr>
        <p:spPr>
          <a:xfrm>
            <a:off x="6345920" y="2874864"/>
            <a:ext cx="2150960" cy="1200329"/>
          </a:xfrm>
          <a:prstGeom prst="rect">
            <a:avLst/>
          </a:prstGeom>
          <a:noFill/>
        </p:spPr>
        <p:txBody>
          <a:bodyPr wrap="square" rtlCol="0">
            <a:spAutoFit/>
          </a:bodyPr>
          <a:lstStyle/>
          <a:p>
            <a:pPr algn="r"/>
            <a:r>
              <a:rPr lang="ru-RU" sz="1200" dirty="0"/>
              <a:t>Як </a:t>
            </a:r>
            <a:r>
              <a:rPr lang="ru-RU" sz="1200" dirty="0" err="1"/>
              <a:t>відчуття</a:t>
            </a:r>
            <a:r>
              <a:rPr lang="ru-RU" sz="1200" dirty="0"/>
              <a:t> </a:t>
            </a:r>
            <a:r>
              <a:rPr lang="ru-RU" sz="1200" dirty="0" err="1"/>
              <a:t>залученості</a:t>
            </a:r>
            <a:r>
              <a:rPr lang="ru-RU" sz="1200" dirty="0"/>
              <a:t>, так і </a:t>
            </a:r>
            <a:r>
              <a:rPr lang="ru-RU" sz="1200" dirty="0" err="1"/>
              <a:t>сприйняття</a:t>
            </a:r>
            <a:r>
              <a:rPr lang="ru-RU" sz="1200" dirty="0"/>
              <a:t> </a:t>
            </a:r>
            <a:r>
              <a:rPr lang="ru-RU" sz="1200" dirty="0" err="1"/>
              <a:t>ефективності</a:t>
            </a:r>
            <a:r>
              <a:rPr lang="ru-RU" sz="1200" dirty="0"/>
              <a:t> </a:t>
            </a:r>
            <a:r>
              <a:rPr lang="ru-RU" sz="1200" dirty="0" err="1"/>
              <a:t>програм</a:t>
            </a:r>
            <a:r>
              <a:rPr lang="ru-RU" sz="1200" dirty="0"/>
              <a:t> </a:t>
            </a:r>
            <a:r>
              <a:rPr lang="ru-RU" sz="1200" dirty="0" err="1"/>
              <a:t>модернізації</a:t>
            </a:r>
            <a:r>
              <a:rPr lang="ru-RU" sz="1200" dirty="0"/>
              <a:t> </a:t>
            </a:r>
            <a:r>
              <a:rPr lang="ru-RU" sz="1200" dirty="0" err="1"/>
              <a:t>митної</a:t>
            </a:r>
            <a:r>
              <a:rPr lang="ru-RU" sz="1200" dirty="0"/>
              <a:t> </a:t>
            </a:r>
            <a:r>
              <a:rPr lang="ru-RU" sz="1200" dirty="0" err="1"/>
              <a:t>служби</a:t>
            </a:r>
            <a:r>
              <a:rPr lang="ru-RU" sz="1200" dirty="0"/>
              <a:t> </a:t>
            </a:r>
            <a:r>
              <a:rPr lang="ru-RU" sz="1200" dirty="0" err="1"/>
              <a:t>демонстрували</a:t>
            </a:r>
            <a:r>
              <a:rPr lang="ru-RU" sz="1200" dirty="0"/>
              <a:t> </a:t>
            </a:r>
            <a:r>
              <a:rPr lang="ru-RU" sz="1200" dirty="0" err="1"/>
              <a:t>тенденцію</a:t>
            </a:r>
            <a:r>
              <a:rPr lang="ru-RU" sz="1200" dirty="0"/>
              <a:t> до </a:t>
            </a:r>
            <a:r>
              <a:rPr lang="ru-RU" sz="1200" dirty="0" err="1"/>
              <a:t>погіршення</a:t>
            </a:r>
            <a:r>
              <a:rPr lang="ru-RU" sz="1200" dirty="0"/>
              <a:t>.</a:t>
            </a:r>
          </a:p>
        </p:txBody>
      </p:sp>
      <p:sp>
        <p:nvSpPr>
          <p:cNvPr id="2" name="TextBox 1">
            <a:extLst>
              <a:ext uri="{FF2B5EF4-FFF2-40B4-BE49-F238E27FC236}">
                <a16:creationId xmlns:a16="http://schemas.microsoft.com/office/drawing/2014/main" id="{8AD3726B-3014-03CC-6A26-142C9F04BD9D}"/>
              </a:ext>
            </a:extLst>
          </p:cNvPr>
          <p:cNvSpPr txBox="1"/>
          <p:nvPr/>
        </p:nvSpPr>
        <p:spPr>
          <a:xfrm>
            <a:off x="6510255" y="1848228"/>
            <a:ext cx="2111466" cy="369332"/>
          </a:xfrm>
          <a:prstGeom prst="rect">
            <a:avLst/>
          </a:prstGeom>
          <a:noFill/>
        </p:spPr>
        <p:txBody>
          <a:bodyPr wrap="square">
            <a:spAutoFit/>
          </a:bodyPr>
          <a:lstStyle/>
          <a:p>
            <a:pPr algn="just"/>
            <a:r>
              <a:rPr lang="uk-UA" b="1" dirty="0">
                <a:solidFill>
                  <a:schemeClr val="accent3"/>
                </a:solidFill>
                <a:latin typeface="Arial" panose="020B0604020202020204" pitchFamily="34" charset="0"/>
                <a:cs typeface="Arial" panose="020B0604020202020204" pitchFamily="34" charset="0"/>
              </a:rPr>
              <a:t>Посадові особи</a:t>
            </a:r>
            <a:endParaRPr lang="en-US" sz="18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14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CO Title slide">
  <a:themeElements>
    <a:clrScheme name="WCO">
      <a:dk1>
        <a:srgbClr val="0082C3"/>
      </a:dk1>
      <a:lt1>
        <a:srgbClr val="FFFFFF"/>
      </a:lt1>
      <a:dk2>
        <a:srgbClr val="575756"/>
      </a:dk2>
      <a:lt2>
        <a:srgbClr val="D0D0D0"/>
      </a:lt2>
      <a:accent1>
        <a:srgbClr val="009FE3"/>
      </a:accent1>
      <a:accent2>
        <a:srgbClr val="009E92"/>
      </a:accent2>
      <a:accent3>
        <a:srgbClr val="0059A7"/>
      </a:accent3>
      <a:accent4>
        <a:srgbClr val="E83844"/>
      </a:accent4>
      <a:accent5>
        <a:srgbClr val="AA2485"/>
      </a:accent5>
      <a:accent6>
        <a:srgbClr val="EB6109"/>
      </a:accent6>
      <a:hlink>
        <a:srgbClr val="009FE3"/>
      </a:hlink>
      <a:folHlink>
        <a:srgbClr val="AA248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5_WCO_UK" id="{499CC7DC-62DA-EE4E-BB76-F1CE3F232C62}" vid="{611A4FAB-B838-3541-BD62-B5EF20A08B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4.png"/></Relationships>
</file>

<file path=ppt/webextensions/webextension1.xml><?xml version="1.0" encoding="utf-8"?>
<we:webextension xmlns:we="http://schemas.microsoft.com/office/webextensions/webextension/2010/11" id="{04968A7E-CDF1-48BC-843E-118D28375F4A}">
  <we:reference id="wa200003233" version="2.0.0.3" store="en-US" storeType="OMEX"/>
  <we:alternateReferences>
    <we:reference id="WA200003233" version="2.0.0.3" store="WA200003233" storeType="OMEX"/>
  </we:alternateReferences>
  <we:properties>
    <we:property name="artifactViewState" value="&quot;live&quot;"/>
    <we:property name="backgroundColor" value="&quot;#FFFFFF&quot;"/>
    <we:property name="bookmark" value="&quot;H4sIAAAAAAAAA+1Z33PUNhD+Vzx+ycsNyJZsy3mDAzrMUEoJDQ+dTEc/VhcTn3WV5ZCQuf+9K/kCJBwkQ+PJFfpwN7Ikr779tLufbF+kuulXrTh/KZaQ7qePrT1ZCneSZOks7cY+XVLBJOWc5nkpBCkzleOoXfnGdn26f5F64RbgD5t+EG0whJ1/Hs1S0bavxCJcGdH2MEtX4Hrbibb5AONkHPJugPUshbNVa50IJg+88BDMnuJ0vEYI2QOKKwrlm1M4AOXH3tewss5vronJKUIrcl0wrg3+s4CyH0cjzJvn4yTTtB7XDU15/vRs5dCXi0sqnsVBkomS86rkkhLBuS6IZLiUP1+FOY/0qegU6DQ65aAffbhI57YdlrH19Er/gR2cgtdg4lDnG3+OZuZD7+2yT6wxjWoCVWuk6ZWzSGKc8ByRRL7iwLF9P3eAxOl0P1sfYc9pZHhuOy+abuMR1bxmtKwU5DmhLCtKo77u9M44RNazm9H8CqIfHNwZnANlHfxViJ1CI3cDzRvrsXeEtAVRCL++6RbtJs1jMsfWmxGoanEFcKDHEJofC+dDSZHvMDlDGKIB6zS4x+cxEp807jLrs9k1FyaMwvXRZdHBCe8+qyRz9HRh3QhuQgBH6zBYqtLUUhc5zzLDqdAgy1uWqirjJVMEOFeMaWYE0M9K1caNRuEWzTbmgrXDy8Kbz9Jnzi6j3Y1CKJz5DWdm6bjFJHD39hhC0EWOOt34DTEvrf+SrefXGOxvz+14EbFd4/L3AfqwalLI/eRNQJMI/LVoKLGroAZDh7CgT4x1CcazG6KqJRKUGHpAxxK18XFpMR675kPcm2Tl7MIJ7PY2tJfWQ9J0SKdDZh6kMXQORTtELURHXjRhW2MmxG4Et/fEdnt7Pjnp7PvkYeLADL1o9+K9X7nj5cNHcTzExTqm2aQV+R7p+44i92PL0TMHfw/QqfPdgPMWmsWx36pHU1b//Hr1n9Cve6n+91mxotiApHVlqoJUtNS15KXS1a3PxZWsVFUUhCiTGaa4MT+l2Ij95HliAFok+NS2p6CxcX1b+ivbgg9NP4mU3DE5/wvFf0Iotj1G/QhCIe5fKO662kQZyBVAJmqqaWXKWnGAIr4p+OZ+eTjz0p5d3aJgLSNZWWsuOatzyhioSvEb3ztcFYxJUzjgD8r5m1uIS8H8noA9aBsFLmOMF0XNUUKL4ksydFEryjiVzFCSVwULabhDZLwAfMJ0/XGzmowCILSQlS6lJECINIqUdJcoQCPgGiyiMBkFRLJa1yonqiyy0uSyYGSXKPgFOoyCydwXeS5NnUta1JXShEuSiV1yf26HzrttGvqv/U+X4BZRiBbQjecydHE1rt1A/4mGq62JD8qTnIk/0XiLQ+wfJy68qv54LD1aX/6hHpmipkbJwmDVEDURVb5TRfM1LKbUDEpZUdCyZJQRrrSpOJO75D4+f9jpikUlpCzLnGimMq2UYKwWNx5GmqXALLtmK5rblop28P1KKHglOtiSj0iewHqoN+2Yj1tCOH7nSuMiiKWRLdxwQ/j6la4/xvk/LS80GI8bAAA=&quot;"/>
    <we:property name="creatorSessionId" value="&quot;19441336-d6e2-4f69-98b2-fbe7817c815c&quot;"/>
    <we:property name="creatorTenantId" value="&quot;edb4ffe0-27e9-41a6-b9e0-68fead661b16&quot;"/>
    <we:property name="creatorUserId" value="&quot;100320023D996BA2&quot;"/>
    <we:property name="datasetId" value="&quot;43b52b30-6b66-4148-b823-5f46ab6ae94f&quot;"/>
    <we:property name="embedUrl" value="&quot;/reportEmbed?reportId=7bdc1f85-3292-46be-838f-77c895761b35&amp;config=eyJjbHVzdGVyVXJsIjoiaHR0cHM6Ly9XQUJJLVdFU1QtRVVST1BFLXJlZGlyZWN0LmFuYWx5c2lzLndpbmRvd3MubmV0IiwiZW1iZWRGZWF0dXJlcyI6eyJ1c2FnZU1ldHJpY3NWTmV4dCI6dHJ1ZX19&amp;disableSensitivityBanner=true&amp;storytellingChangeViewModeShortcutKeys=true&quot;"/>
    <we:property name="initialStateBookmark" value="&quot;H4sIAAAAAAAAA+1ZS1MbORD+K1Nz4eJK5iHNgxtxyBaVhCTAksMWldKjZRTGI69GQzAU/31bGrMJ4CSurRi8yx5w6dGj7v6k/rolrmKpu1nD5vtsCvF2/MKYsymzZ1Eaj+J2Mfbu3eu3OwevP+3vvN3FYTNz2rRdvH0VO2Yn4I5117PGr4CDf5yMYtY079nE9xRrOhjFM7CdaVmjL2EQxilne7gexXAxa4xlfslDxxz4Zc9RHPuoO32Wo0YmnD6HQxBuGD2AmbFu0U9UlidFSjNJSSUV/pIMv+mG2WDmz+VRSOnGoV7f5PPdi5lFX65uMHgVJpOUFVVVFhXPE1ZVkiacoCo3n3mZHXnOWgEyDk5Z6AYfruKxafppaO3eGj80vRVwACpMtU67OS4z7jtnpl1klNJCe6iuEab31iCIQWAPLQl4hYlT82VsAYGT8XZ6fYIj5wHhsWkd0+3Co5JxXhRZIolIpRCMkJr58U63k2axJwH50DoaHNJT3ES/4fwzQufXufYa85xQmhcFyUlSCanKivDvA7gAZ4wWTozVAvWsGZ+XpjX2HjZJwOaH/h42WoBNCakoraukzCm9732maJ0rwamSBWd1wspMbpL3BzBZdjR+lfssy7iqM57TuhQyqTjGxCa5PzZ96+x8Hf7HU0C2840JYFz5FdDF2aBbQ/cVhtut4xs2y0bxK2um4bMF3wrU8APnRvFgG1o/ij+egoXwMca21G4B1N4d8LqFyAqwDp1gxndhRMXHrOkDteO6b7QbXL8ahlF26/cz65lmy0uf4Cnxf8PPKEaGrGUtskQUNC1UxilJNum8/AathPWxBSQ55SUyBU8gSbgSSZFvkvu4CFgNmLbWBoGktchJlXOi8iQrKfEpcoMgeAMMT0B3qmdrgyBN0qKWFa9IneWEgChFtUkQeF9wNnpnJ6zVl8uLi1+WQAVAyupc5qUqalEBUPHTUsTBhePmYkmA8bwuVUlRWSFrXhVClitXcyUvRUlpkgiVKiIqpb5Wc7fhfzA23zfu/rauheI/IKd7rRFl29FepACaSLfnpjkHiY1ILOyfGgyPVnfhVESY7iaWTbHUj5zxvalxgOIIlkW/n62WMbBE29py0VlrvkTPIwuq71gT8sfoO1/sP9/5O79ch5O41ohYGzh3Y2p0tTnXh5WseQus6y38MnNeWfizxwS0rGR7BHM+gp6cOsr+Cf2JBlfHqJbDjo1PmXW3GQs7Fg/Mi3kI4Jfa3lxpkUx2H8ovH6DDjRrnP39zTV5Q3nx1dtmAgDoJaaAQhaq5pFmVpqrKMaPzYsU0UKZVQUQCVSUIkUQxyMmTTAN8Ozry1kQM/xpcKDIz/27St9pfbyJlbCSMtX14/4k4CNZ3oW64s3mXtzbvqSSKB4fv/1Tyr0gl/D+aSvjjp5KHZ6zhAVRWNcmLUkCWJTlJaaHET69zTzQmDxF/+LS0nno8a5aF5CNYc2Qcjg4mPTBJpHdJYo2n8FFI4lsDhlLgevlbruldN2MC3rMWljzo4glgrRxerCCE9NKyw/8zKw46cIc0b2BF+YVxfwH1Qj+KhxsAAA==&quot;"/>
    <we:property name="isFiltersActionButtonVisible" value="true"/>
    <we:property name="isVisualContainerHeaderHidden" value="false"/>
    <we:property name="pageDisplayName" value="&quot;CO - Reform &amp; Modernization&quot;"/>
    <we:property name="pageName" value="&quot;ReportSection0f2306152d548dfd5442&quot;"/>
    <we:property name="pptInsertionSessionID" value="&quot;A44E82E8-AC19-4DE2-8153-8E8223EC6860&quot;"/>
    <we:property name="reportEmbeddedTime" value="&quot;2025-10-07T15:07:27.235Z&quot;"/>
    <we:property name="reportName" value="&quot;Metadata CIPS dashboard&quot;"/>
    <we:property name="reportState" value="&quot;CONNECTED&quot;"/>
    <we:property name="reportUrl" value="&quot;/groups/me/reports/7bdc1f85-3292-46be-838f-77c895761b35/ReportSection0f2306152d548dfd5442?experience=power-bi&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DC1C8F0F0CDD4B9DF523DCE107B0B6" ma:contentTypeVersion="25" ma:contentTypeDescription="Create a new document." ma:contentTypeScope="" ma:versionID="5012b48507e5c80669a196f1eeb38ef1">
  <xsd:schema xmlns:xsd="http://www.w3.org/2001/XMLSchema" xmlns:xs="http://www.w3.org/2001/XMLSchema" xmlns:p="http://schemas.microsoft.com/office/2006/metadata/properties" xmlns:ns2="e7676688-6e2e-41ce-83a5-ece6b9304304" xmlns:ns3="4a3d7225-1b46-4f99-96cd-015432360a63" xmlns:ns4="ec2fc8e5-de19-4d62-a22e-f63ef15c5d7b" targetNamespace="http://schemas.microsoft.com/office/2006/metadata/properties" ma:root="true" ma:fieldsID="795d9b5d6d8af800c23ca5c18ec1c8f3" ns2:_="" ns3:_="" ns4:_="">
    <xsd:import namespace="e7676688-6e2e-41ce-83a5-ece6b9304304"/>
    <xsd:import namespace="4a3d7225-1b46-4f99-96cd-015432360a63"/>
    <xsd:import namespace="ec2fc8e5-de19-4d62-a22e-f63ef15c5d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Location" minOccurs="0"/>
                <xsd:element ref="ns2:lcf76f155ced4ddcb4097134ff3c332f" minOccurs="0"/>
                <xsd:element ref="ns4:TaxCatchAll" minOccurs="0"/>
                <xsd:element ref="ns3:_dlc_DocId" minOccurs="0"/>
                <xsd:element ref="ns3:_dlc_DocIdUrl" minOccurs="0"/>
                <xsd:element ref="ns3:_dlc_DocIdPersistId" minOccurs="0"/>
                <xsd:element ref="ns2:MediaServiceSearchProperties" minOccurs="0"/>
                <xsd:element ref="ns2:MediaServiceObjectDetectorVersions" minOccurs="0"/>
                <xsd:element ref="ns2:n5a1131cbb0e481ba199c65b1d10c1ca"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76688-6e2e-41ce-83a5-ece6b93043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41118be-01e6-4e0b-b1b2-c3400e2714f7"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n5a1131cbb0e481ba199c65b1d10c1ca" ma:index="29" nillable="true" ma:taxonomy="true" ma:internalName="n5a1131cbb0e481ba199c65b1d10c1ca" ma:taxonomyFieldName="Member_x0020_Info" ma:displayName="Member Info" ma:default="" ma:fieldId="{75a1131c-bb0e-481b-a199-c65b1d10c1ca}" ma:taxonomyMulti="true" ma:sspId="641118be-01e6-4e0b-b1b2-c3400e2714f7" ma:termSetId="07529050-696b-47e0-af7e-deb785f432e5" ma:anchorId="00000000-0000-0000-0000-000000000000" ma:open="false" ma:isKeyword="false">
      <xsd:complexType>
        <xsd:sequence>
          <xsd:element ref="pc:Terms" minOccurs="0" maxOccurs="1"/>
        </xsd:sequence>
      </xsd:complex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3d7225-1b46-4f99-96cd-015432360a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23" nillable="true" ma:displayName="Document ID Value" ma:description="The value of the document ID assigned to this item." ma:indexed="true"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2fc8e5-de19-4d62-a22e-f63ef15c5d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6ecfa93-b189-451f-af95-15df6617811f}" ma:internalName="TaxCatchAll" ma:showField="CatchAllData" ma:web="4a3d7225-1b46-4f99-96cd-015432360a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4a3d7225-1b46-4f99-96cd-015432360a63">3SSWF6M3AN2F-339916059-172262</_dlc_DocId>
    <_dlc_DocIdUrl xmlns="4a3d7225-1b46-4f99-96cd-015432360a63">
      <Url>https://wcoomdorg.sharepoint.com/sites/a-cip/_layouts/15/DocIdRedir.aspx?ID=3SSWF6M3AN2F-339916059-172262</Url>
      <Description>3SSWF6M3AN2F-339916059-172262</Description>
    </_dlc_DocIdUrl>
    <MediaLengthInSeconds xmlns="e7676688-6e2e-41ce-83a5-ece6b9304304" xsi:nil="true"/>
    <lcf76f155ced4ddcb4097134ff3c332f xmlns="e7676688-6e2e-41ce-83a5-ece6b9304304">
      <Terms xmlns="http://schemas.microsoft.com/office/infopath/2007/PartnerControls"/>
    </lcf76f155ced4ddcb4097134ff3c332f>
    <TaxCatchAll xmlns="ec2fc8e5-de19-4d62-a22e-f63ef15c5d7b" xsi:nil="true"/>
    <n5a1131cbb0e481ba199c65b1d10c1ca xmlns="e7676688-6e2e-41ce-83a5-ece6b9304304">
      <Terms xmlns="http://schemas.microsoft.com/office/infopath/2007/PartnerControls"/>
    </n5a1131cbb0e481ba199c65b1d10c1ca>
  </documentManagement>
</p:properties>
</file>

<file path=customXml/itemProps1.xml><?xml version="1.0" encoding="utf-8"?>
<ds:datastoreItem xmlns:ds="http://schemas.openxmlformats.org/officeDocument/2006/customXml" ds:itemID="{C3D59A17-B31C-497D-888D-D51A2D87090D}">
  <ds:schemaRefs>
    <ds:schemaRef ds:uri="http://schemas.microsoft.com/office/2006/metadata/contentType"/>
    <ds:schemaRef ds:uri="http://schemas.microsoft.com/office/2006/metadata/properties/metaAttributes"/>
    <ds:schemaRef ds:uri="http://www.w3.org/2000/xmlns/"/>
    <ds:schemaRef ds:uri="http://www.w3.org/2001/XMLSchema"/>
    <ds:schemaRef ds:uri="e7676688-6e2e-41ce-83a5-ece6b9304304"/>
    <ds:schemaRef ds:uri="4a3d7225-1b46-4f99-96cd-015432360a63"/>
    <ds:schemaRef ds:uri="ec2fc8e5-de19-4d62-a22e-f63ef15c5d7b"/>
  </ds:schemaRefs>
</ds:datastoreItem>
</file>

<file path=customXml/itemProps2.xml><?xml version="1.0" encoding="utf-8"?>
<ds:datastoreItem xmlns:ds="http://schemas.openxmlformats.org/officeDocument/2006/customXml" ds:itemID="{C83EE28E-2EC7-4DAE-A140-DFBD8DEDD9DA}">
  <ds:schemaRefs>
    <ds:schemaRef ds:uri="http://schemas.microsoft.com/sharepoint/v3/contenttype/forms"/>
  </ds:schemaRefs>
</ds:datastoreItem>
</file>

<file path=customXml/itemProps3.xml><?xml version="1.0" encoding="utf-8"?>
<ds:datastoreItem xmlns:ds="http://schemas.openxmlformats.org/officeDocument/2006/customXml" ds:itemID="{92870B0E-5EDB-4A3B-B5EA-1BB2EE89E85E}">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8F890170-4A69-42CD-BC2B-C41DE27AD9F7}">
  <ds:schemaRefs>
    <ds:schemaRef ds:uri="http://schemas.microsoft.com/office/2006/metadata/properties"/>
    <ds:schemaRef ds:uri="http://www.w3.org/2000/xmlns/"/>
    <ds:schemaRef ds:uri="4a3d7225-1b46-4f99-96cd-015432360a63"/>
    <ds:schemaRef ds:uri="e7676688-6e2e-41ce-83a5-ece6b9304304"/>
    <ds:schemaRef ds:uri="http://www.w3.org/2001/XMLSchema-instance"/>
    <ds:schemaRef ds:uri="http://schemas.microsoft.com/office/infopath/2007/PartnerControls"/>
    <ds:schemaRef ds:uri="ec2fc8e5-de19-4d62-a22e-f63ef15c5d7b"/>
  </ds:schemaRefs>
</ds:datastoreItem>
</file>

<file path=docProps/app.xml><?xml version="1.0" encoding="utf-8"?>
<Properties xmlns="http://schemas.openxmlformats.org/officeDocument/2006/extended-properties" xmlns:vt="http://schemas.openxmlformats.org/officeDocument/2006/docPropsVTypes">
  <Template>WCO PPT Presentation_EN</Template>
  <TotalTime>31027</TotalTime>
  <Words>6452</Words>
  <Application>Microsoft Office PowerPoint</Application>
  <PresentationFormat>Экран (4:3)</PresentationFormat>
  <Paragraphs>1044</Paragraphs>
  <Slides>50</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WCO Title slide</vt:lpstr>
      <vt:lpstr>Презентация PowerPoint</vt:lpstr>
      <vt:lpstr>Презентация PowerPoint</vt:lpstr>
      <vt:lpstr>Презентация PowerPoint</vt:lpstr>
      <vt:lpstr>Обговорення:   Висновки, зроблені на основі CIPS 2025 за допомогою онлайн-інструменту CIPS ВМО</vt:lpstr>
      <vt:lpstr>Презентация PowerPoint</vt:lpstr>
      <vt:lpstr>Презентация PowerPoint</vt:lpstr>
      <vt:lpstr>Презентация PowerPoint</vt:lpstr>
      <vt:lpstr>Реформи та модернізація Оновлена Декларація Аруша Ключовий фактор</vt:lpstr>
      <vt:lpstr>Реформи та модернізація Оновлена Декларація Аруша Ключовий фактор</vt:lpstr>
      <vt:lpstr>Реформа та модернізація Оновлена Декларація Аруша Ключовий фактор</vt:lpstr>
      <vt:lpstr>Реформи та модернізація Оновлена Декларація Аруша Ключовий фактор</vt:lpstr>
      <vt:lpstr>Реформа та модернізація Оновлена Декларація Аруша Ключовий фактор</vt:lpstr>
      <vt:lpstr>Реформи та модернізація Оновлена декларація Аруша Ключовий фактор</vt:lpstr>
      <vt:lpstr>Реформи та модернізація Оновлена декларація Аруша Ключовий фактор</vt:lpstr>
      <vt:lpstr>Реформи та модернізація Оновлена декларація Аруша Ключовий фактор</vt:lpstr>
      <vt:lpstr>Реформи та модернізація Оновлена декларація Аруша Ключовий фактор</vt:lpstr>
      <vt:lpstr>Реформи та модернізація Оновлена декларація Аруша Ключовий фактор</vt:lpstr>
      <vt:lpstr>Реформи та модернізація Оновлена декларація Аруша Ключовий фактор</vt:lpstr>
      <vt:lpstr>Реформи та модернізація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Кодекс етики Оновлена декларація Аруша Ключовий фактор</vt:lpstr>
      <vt:lpstr>Кодекс етики Оновлена декларація Аруша Ключовий фактор</vt:lpstr>
      <vt:lpstr>Кодекс етики Оновлена декларація Аруша Ключовий фактор</vt:lpstr>
      <vt:lpstr>Кодекс етики Оновлена декларація Аруша Ключовий фактор</vt:lpstr>
      <vt:lpstr>Кодекс етики Оновлена декларація Аруша Ключовий фактор</vt:lpstr>
      <vt:lpstr>Кодекс етики Оновлена декларація Аруша Ключовий фактор</vt:lpstr>
      <vt:lpstr>Кодекс етики Оновлена декларація Аруша Ключовий фактор</vt:lpstr>
      <vt:lpstr>Кодекс етики Оновлена декларація Аруша Ключовий фактор</vt:lpstr>
      <vt:lpstr>Аудит та розслідування Оновлена декларація Аруша Ключовий фактор</vt:lpstr>
      <vt:lpstr>Аудит та розслідування Оновлена декларація Аруша Ключовий фактор</vt:lpstr>
      <vt:lpstr>Мораль та організаційна культура Оновлена декларація Аруша Ключовий фактор</vt:lpstr>
      <vt:lpstr>Мораль та організаційна культура Оновлена декларація Аруша Ключовий фактор</vt:lpstr>
      <vt:lpstr>Мораль та організаційна культура Оновлена декларація Аруша Ключовий фактор</vt:lpstr>
      <vt:lpstr>Мораль та організаційна культура Оновлена декларація Аруша Ключовий фактор</vt:lpstr>
      <vt:lpstr>Презентация PowerPoint</vt:lpstr>
      <vt:lpstr>Презентация PowerPoint</vt:lpstr>
      <vt:lpstr>Дякую!</vt:lpstr>
    </vt:vector>
  </TitlesOfParts>
  <Company>WCO-OMD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Mathilde LIOGIER</dc:creator>
  <cp:lastModifiedBy>Алина Михно</cp:lastModifiedBy>
  <cp:revision>8</cp:revision>
  <dcterms:created xsi:type="dcterms:W3CDTF">2021-09-30T07:58:47Z</dcterms:created>
  <dcterms:modified xsi:type="dcterms:W3CDTF">2025-12-04T13:29:10Z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0x0101004FDC1C8F0F0CDD4B9DF523DCE107B0B6</vt:lpwstr>
  </property>
  <property fmtid="{D5CDD505-2E9C-101B-9397-08002B2CF9AE}" pid="3" name="MediaServiceImageTags">
    <vt:lpwstr/>
  </property>
  <property fmtid="{D5CDD505-2E9C-101B-9397-08002B2CF9AE}" pid="4" name="Order">
    <vt:r8>524400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Topic_x002d_ACIP">
    <vt:lpwstr/>
  </property>
  <property fmtid="{D5CDD505-2E9C-101B-9397-08002B2CF9AE}" pid="12" name="Topic-ACIP">
    <vt:lpwstr/>
  </property>
  <property fmtid="{D5CDD505-2E9C-101B-9397-08002B2CF9AE}" pid="13" name="pb1699f3192a40c5bd7bac98a9be7ff8">
    <vt:lpwstr/>
  </property>
  <property fmtid="{D5CDD505-2E9C-101B-9397-08002B2CF9AE}" pid="14" name="TaxCatchAll">
    <vt:lpwstr/>
  </property>
  <property fmtid="{D5CDD505-2E9C-101B-9397-08002B2CF9AE}" pid="15" name="Member_x0020_Info">
    <vt:lpwstr/>
  </property>
  <property fmtid="{D5CDD505-2E9C-101B-9397-08002B2CF9AE}" pid="16" name="Member Info">
    <vt:lpwstr/>
  </property>
  <property fmtid="{D5CDD505-2E9C-101B-9397-08002B2CF9AE}" pid="17" name="_dlc_DocIdItemGuid">
    <vt:lpwstr>05ff31a7-c344-4105-b7cb-ed6f77595f97</vt:lpwstr>
  </property>
</Properties>
</file>