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73" r:id="rId3"/>
    <p:sldId id="274" r:id="rId4"/>
    <p:sldId id="275" r:id="rId5"/>
    <p:sldId id="270" r:id="rId6"/>
    <p:sldId id="277" r:id="rId7"/>
    <p:sldId id="278" r:id="rId8"/>
  </p:sldIdLst>
  <p:sldSz cx="9144000" cy="6858000" type="screen4x3"/>
  <p:notesSz cx="6797675" cy="9926638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>
      <p:cViewPr>
        <p:scale>
          <a:sx n="100" d="100"/>
          <a:sy n="100" d="100"/>
        </p:scale>
        <p:origin x="-1908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9B4737-1BC6-4C17-A3D4-5576C13D43D5}" type="datetimeFigureOut">
              <a:rPr lang="uk-UA" smtClean="0"/>
              <a:t>11.11.2020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5113"/>
            <a:ext cx="5438775" cy="44677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467D8-6564-4D97-889C-BA478CE6D71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410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23BC-BAA2-47A4-B82C-CE64579E5EBA}" type="datetimeFigureOut">
              <a:rPr lang="uk-UA" smtClean="0"/>
              <a:t>11.11.2020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60F-6B93-4CBC-867F-BD97460C9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796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23BC-BAA2-47A4-B82C-CE64579E5EBA}" type="datetimeFigureOut">
              <a:rPr lang="uk-UA" smtClean="0"/>
              <a:t>11.11.2020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60F-6B93-4CBC-867F-BD97460C9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6245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23BC-BAA2-47A4-B82C-CE64579E5EBA}" type="datetimeFigureOut">
              <a:rPr lang="uk-UA" smtClean="0"/>
              <a:t>11.11.2020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60F-6B93-4CBC-867F-BD97460C9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16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23BC-BAA2-47A4-B82C-CE64579E5EBA}" type="datetimeFigureOut">
              <a:rPr lang="uk-UA" smtClean="0"/>
              <a:t>11.11.2020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60F-6B93-4CBC-867F-BD97460C9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2808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23BC-BAA2-47A4-B82C-CE64579E5EBA}" type="datetimeFigureOut">
              <a:rPr lang="uk-UA" smtClean="0"/>
              <a:t>11.11.2020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60F-6B93-4CBC-867F-BD97460C9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785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23BC-BAA2-47A4-B82C-CE64579E5EBA}" type="datetimeFigureOut">
              <a:rPr lang="uk-UA" smtClean="0"/>
              <a:t>11.11.2020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60F-6B93-4CBC-867F-BD97460C9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0867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23BC-BAA2-47A4-B82C-CE64579E5EBA}" type="datetimeFigureOut">
              <a:rPr lang="uk-UA" smtClean="0"/>
              <a:t>11.11.2020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60F-6B93-4CBC-867F-BD97460C9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322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23BC-BAA2-47A4-B82C-CE64579E5EBA}" type="datetimeFigureOut">
              <a:rPr lang="uk-UA" smtClean="0"/>
              <a:t>11.11.2020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60F-6B93-4CBC-867F-BD97460C9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991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23BC-BAA2-47A4-B82C-CE64579E5EBA}" type="datetimeFigureOut">
              <a:rPr lang="uk-UA" smtClean="0"/>
              <a:t>11.11.2020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60F-6B93-4CBC-867F-BD97460C9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67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23BC-BAA2-47A4-B82C-CE64579E5EBA}" type="datetimeFigureOut">
              <a:rPr lang="uk-UA" smtClean="0"/>
              <a:t>11.11.2020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60F-6B93-4CBC-867F-BD97460C9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9254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C23BC-BAA2-47A4-B82C-CE64579E5EBA}" type="datetimeFigureOut">
              <a:rPr lang="uk-UA" smtClean="0"/>
              <a:t>11.11.2020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8D60F-6B93-4CBC-867F-BD97460C9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5766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23BC-BAA2-47A4-B82C-CE64579E5EBA}" type="datetimeFigureOut">
              <a:rPr lang="uk-UA" smtClean="0"/>
              <a:t>11.11.2020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8D60F-6B93-4CBC-867F-BD97460C9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0809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47"/>
          <a:stretch/>
        </p:blipFill>
        <p:spPr bwMode="auto">
          <a:xfrm>
            <a:off x="0" y="0"/>
            <a:ext cx="9144000" cy="105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F:\digit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6290"/>
            <a:ext cx="3851920" cy="37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96292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issuance </a:t>
            </a:r>
            <a:r>
              <a:rPr lang="en-GB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 certificates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3110438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STATE CUSTOMS SERVICE OF UKRAINE</a:t>
            </a:r>
            <a:endParaRPr lang="uk-UA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 descr="C:\Users\volodymyr.storozhchu\AppData\Local\Temp\Gerb_of_State_Customs_Service_of_Ukrain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780" y="1556793"/>
            <a:ext cx="93142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7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13774" r="921" b="11233"/>
          <a:stretch/>
        </p:blipFill>
        <p:spPr bwMode="auto">
          <a:xfrm>
            <a:off x="1259632" y="1800000"/>
            <a:ext cx="3924000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79712" y="1084094"/>
            <a:ext cx="5472608" cy="369332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Website to verification of movement certificates EUR.1</a:t>
            </a:r>
            <a:endParaRPr lang="uk-UA" dirty="0"/>
          </a:p>
        </p:txBody>
      </p:sp>
      <p:pic>
        <p:nvPicPr>
          <p:cNvPr id="7" name="Picture 2"/>
          <p:cNvPicPr>
            <a:picLocks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" t="8947" r="1481" b="4818"/>
          <a:stretch/>
        </p:blipFill>
        <p:spPr bwMode="auto">
          <a:xfrm>
            <a:off x="971600" y="2492896"/>
            <a:ext cx="6876000" cy="33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Вигнута вправо стрілка 20"/>
          <p:cNvSpPr/>
          <p:nvPr/>
        </p:nvSpPr>
        <p:spPr>
          <a:xfrm>
            <a:off x="7668344" y="1268760"/>
            <a:ext cx="864096" cy="4320480"/>
          </a:xfrm>
          <a:prstGeom prst="curvedLef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47"/>
          <a:stretch/>
        </p:blipFill>
        <p:spPr bwMode="auto">
          <a:xfrm>
            <a:off x="0" y="0"/>
            <a:ext cx="9144000" cy="105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1329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service of verification 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EUR.1 movement (origin) certificates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first method) 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6981" y="6165304"/>
            <a:ext cx="4549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https://cabinet.customs.gov.ua/certorigcheck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977342" y="5876896"/>
            <a:ext cx="3141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‘Single Window for International Trade’ Unified State Information Web Portal.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397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7" b="14205"/>
          <a:stretch/>
        </p:blipFill>
        <p:spPr bwMode="auto">
          <a:xfrm>
            <a:off x="72332" y="1110397"/>
            <a:ext cx="8650960" cy="462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953" y="1628800"/>
            <a:ext cx="3581245" cy="5062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Овал 14"/>
          <p:cNvSpPr/>
          <p:nvPr/>
        </p:nvSpPr>
        <p:spPr>
          <a:xfrm>
            <a:off x="7596336" y="1681622"/>
            <a:ext cx="867190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0" name="Пряма зі стрілкою 19"/>
          <p:cNvCxnSpPr>
            <a:stCxn id="21" idx="1"/>
          </p:cNvCxnSpPr>
          <p:nvPr/>
        </p:nvCxnSpPr>
        <p:spPr>
          <a:xfrm flipH="1" flipV="1">
            <a:off x="4644008" y="2716713"/>
            <a:ext cx="3079325" cy="1215343"/>
          </a:xfrm>
          <a:prstGeom prst="straightConnector1">
            <a:avLst/>
          </a:prstGeom>
          <a:ln w="158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зі стрілкою 9"/>
          <p:cNvCxnSpPr>
            <a:stCxn id="15" idx="2"/>
          </p:cNvCxnSpPr>
          <p:nvPr/>
        </p:nvCxnSpPr>
        <p:spPr>
          <a:xfrm flipH="1">
            <a:off x="4713862" y="1861642"/>
            <a:ext cx="2882474" cy="419253"/>
          </a:xfrm>
          <a:prstGeom prst="straightConnector1">
            <a:avLst/>
          </a:prstGeom>
          <a:ln w="158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47"/>
          <a:stretch/>
        </p:blipFill>
        <p:spPr bwMode="auto">
          <a:xfrm>
            <a:off x="0" y="0"/>
            <a:ext cx="9144000" cy="105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331640" y="12849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service of verification 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EUR.1 movement (origin) certificates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first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method) 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7596336" y="3879329"/>
            <a:ext cx="867190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вал 21"/>
          <p:cNvSpPr/>
          <p:nvPr/>
        </p:nvSpPr>
        <p:spPr>
          <a:xfrm>
            <a:off x="5947125" y="6093296"/>
            <a:ext cx="867190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23" name="Пряма зі стрілкою 19"/>
          <p:cNvCxnSpPr>
            <a:stCxn id="22" idx="0"/>
          </p:cNvCxnSpPr>
          <p:nvPr/>
        </p:nvCxnSpPr>
        <p:spPr>
          <a:xfrm flipH="1" flipV="1">
            <a:off x="4211960" y="2455815"/>
            <a:ext cx="2168760" cy="3637481"/>
          </a:xfrm>
          <a:prstGeom prst="straightConnector1">
            <a:avLst/>
          </a:prstGeom>
          <a:ln w="158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90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3" y="1268761"/>
            <a:ext cx="9048750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иноска зі стрілкою вліво 1"/>
          <p:cNvSpPr/>
          <p:nvPr/>
        </p:nvSpPr>
        <p:spPr>
          <a:xfrm>
            <a:off x="5220072" y="3429000"/>
            <a:ext cx="3456384" cy="1656184"/>
          </a:xfrm>
          <a:prstGeom prst="leftArrowCallout">
            <a:avLst>
              <a:gd name="adj1" fmla="val 13498"/>
              <a:gd name="adj2" fmla="val 13498"/>
              <a:gd name="adj3" fmla="val 47621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 of verification</a:t>
            </a:r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47"/>
          <a:stretch/>
        </p:blipFill>
        <p:spPr bwMode="auto">
          <a:xfrm>
            <a:off x="0" y="0"/>
            <a:ext cx="9144000" cy="105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329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service of verification 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EUR.1 movement (origin) certificates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first method) 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69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47"/>
          <a:stretch/>
        </p:blipFill>
        <p:spPr bwMode="auto">
          <a:xfrm>
            <a:off x="0" y="0"/>
            <a:ext cx="9144000" cy="105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3611003" cy="554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635896" y="2852936"/>
            <a:ext cx="0" cy="7200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3968" y="2852936"/>
            <a:ext cx="0" cy="72008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643139" y="2867422"/>
            <a:ext cx="640829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635896" y="3573016"/>
            <a:ext cx="648072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трелка влево 20"/>
          <p:cNvSpPr/>
          <p:nvPr/>
        </p:nvSpPr>
        <p:spPr>
          <a:xfrm rot="20138262">
            <a:off x="4380401" y="2587309"/>
            <a:ext cx="1834092" cy="113168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1520" y="112647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service of verification 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EUR.1 movement (origin)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second method) 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56176" y="1340768"/>
            <a:ext cx="2801491" cy="13745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Issuing EUR.1 certificates in their column 7 is QR-code (two-dimensional bar code)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VOLODY~1.STO\AppData\Local\Temp\tel_b6f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11" y="3073725"/>
            <a:ext cx="2658929" cy="2149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826711" y="5243192"/>
            <a:ext cx="4130956" cy="1200329"/>
          </a:xfrm>
          <a:prstGeom prst="rect">
            <a:avLst/>
          </a:prstGeom>
          <a:effectLst>
            <a:glow rad="139700">
              <a:srgbClr val="FFFF00">
                <a:alpha val="40000"/>
              </a:srgbClr>
            </a:glow>
            <a:softEdge rad="317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canning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device (including a smartphone camera) </a:t>
            </a:r>
            <a:r>
              <a:rPr lang="en-US" b="1" i="1" dirty="0" smtClean="0">
                <a:solidFill>
                  <a:schemeClr val="tx2">
                    <a:lumMod val="75000"/>
                  </a:schemeClr>
                </a:solidFill>
              </a:rPr>
              <a:t>allows to </a:t>
            </a:r>
            <a:r>
              <a:rPr lang="en-US" b="1" i="1" dirty="0">
                <a:solidFill>
                  <a:schemeClr val="tx2">
                    <a:lumMod val="75000"/>
                  </a:schemeClr>
                </a:solidFill>
              </a:rPr>
              <a:t>ascertain the fact of EUR.1 certificate issuance and view electronically the information</a:t>
            </a:r>
            <a:endParaRPr lang="uk-UA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47"/>
          <a:stretch/>
        </p:blipFill>
        <p:spPr bwMode="auto">
          <a:xfrm>
            <a:off x="0" y="0"/>
            <a:ext cx="9144000" cy="105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51520" y="112647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service of verification 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EUR.1 movement (origin)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certificates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(the second method) </a:t>
            </a:r>
            <a:endParaRPr lang="uk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" r="17356" b="370"/>
          <a:stretch/>
        </p:blipFill>
        <p:spPr bwMode="auto">
          <a:xfrm>
            <a:off x="539552" y="1071545"/>
            <a:ext cx="2786337" cy="557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Виноска зі стрілкою вліво 1"/>
          <p:cNvSpPr/>
          <p:nvPr/>
        </p:nvSpPr>
        <p:spPr>
          <a:xfrm>
            <a:off x="3491880" y="1844824"/>
            <a:ext cx="3456384" cy="1656184"/>
          </a:xfrm>
          <a:prstGeom prst="leftArrowCallout">
            <a:avLst>
              <a:gd name="adj1" fmla="val 13498"/>
              <a:gd name="adj2" fmla="val 13498"/>
              <a:gd name="adj3" fmla="val 47621"/>
              <a:gd name="adj4" fmla="val 6497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Result of verification</a:t>
            </a:r>
            <a:r>
              <a:rPr lang="uk-UA" dirty="0" smtClean="0"/>
              <a:t> </a:t>
            </a:r>
            <a:r>
              <a:rPr lang="en-US" dirty="0" smtClean="0"/>
              <a:t>on scanning device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20723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47"/>
          <a:stretch/>
        </p:blipFill>
        <p:spPr bwMode="auto">
          <a:xfrm>
            <a:off x="0" y="0"/>
            <a:ext cx="9144000" cy="1056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96292"/>
            <a:ext cx="5976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 issuance </a:t>
            </a:r>
            <a:r>
              <a:rPr lang="en-GB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GB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 certificates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E:\12-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6290"/>
            <a:ext cx="5184576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80112" y="4869160"/>
            <a:ext cx="352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END</a:t>
            </a:r>
            <a:endParaRPr lang="uk-UA" sz="4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02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ДМ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ДМС</Template>
  <TotalTime>879</TotalTime>
  <Words>166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Шаблон ДМС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ВЕХА АННА ПЕТРІВНА</dc:creator>
  <cp:lastModifiedBy>СТОРОЖЧУК ВОЛОДИМИР МИКОЛАЙОВИЧ</cp:lastModifiedBy>
  <cp:revision>60</cp:revision>
  <cp:lastPrinted>2020-11-11T11:32:30Z</cp:lastPrinted>
  <dcterms:created xsi:type="dcterms:W3CDTF">2020-03-17T10:45:22Z</dcterms:created>
  <dcterms:modified xsi:type="dcterms:W3CDTF">2020-11-11T17:01:29Z</dcterms:modified>
</cp:coreProperties>
</file>